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4"/>
  </p:sldMasterIdLst>
  <p:notesMasterIdLst>
    <p:notesMasterId r:id="rId28"/>
  </p:notesMasterIdLst>
  <p:sldIdLst>
    <p:sldId id="256" r:id="rId5"/>
    <p:sldId id="288" r:id="rId6"/>
    <p:sldId id="304" r:id="rId7"/>
    <p:sldId id="259" r:id="rId8"/>
    <p:sldId id="260" r:id="rId9"/>
    <p:sldId id="261" r:id="rId10"/>
    <p:sldId id="262" r:id="rId11"/>
    <p:sldId id="258" r:id="rId12"/>
    <p:sldId id="312" r:id="rId13"/>
    <p:sldId id="299" r:id="rId14"/>
    <p:sldId id="314" r:id="rId15"/>
    <p:sldId id="300" r:id="rId16"/>
    <p:sldId id="313" r:id="rId17"/>
    <p:sldId id="301" r:id="rId18"/>
    <p:sldId id="302" r:id="rId19"/>
    <p:sldId id="311" r:id="rId20"/>
    <p:sldId id="306" r:id="rId21"/>
    <p:sldId id="308" r:id="rId22"/>
    <p:sldId id="309" r:id="rId23"/>
    <p:sldId id="310" r:id="rId24"/>
    <p:sldId id="307" r:id="rId25"/>
    <p:sldId id="305" r:id="rId26"/>
    <p:sldId id="278" r:id="rId27"/>
  </p:sldIdLst>
  <p:sldSz cx="9144000" cy="5143500" type="screen16x9"/>
  <p:notesSz cx="6858000" cy="9144000"/>
  <p:embeddedFontLst>
    <p:embeddedFont>
      <p:font typeface="Arial Black" panose="020B0A04020102020204" pitchFamily="34" charset="0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Hind" panose="02000000000000000000" pitchFamily="2" charset="0"/>
      <p:regular r:id="rId34"/>
      <p:bold r:id="rId35"/>
    </p:embeddedFont>
    <p:embeddedFont>
      <p:font typeface="Segoe UI" panose="020B0502040204020203" pitchFamily="34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FF3B"/>
    <a:srgbClr val="FF99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2DB0D0-65A5-40DB-B32E-4518D929691C}" v="238" dt="2023-05-02T01:09:18.119"/>
    <p1510:client id="{3989FA0B-15F8-44D2-987A-6CADA631BAB3}" v="44" dt="2023-05-01T22:45:25.782"/>
    <p1510:client id="{4220CF11-64D6-4DF0-9E55-158DB6CD4E94}" v="2" dt="2023-05-01T22:02:06.772"/>
    <p1510:client id="{43A6B427-1AEE-4DAF-96A8-08E056482345}" v="635" dt="2023-05-02T04:22:50.423"/>
    <p1510:client id="{7B1565BF-5B03-4260-B4EF-33092EC6CDED}" v="276" dt="2023-05-01T22:45:22.876"/>
    <p1510:client id="{89EB13F8-FE6C-4475-88E8-F1AF98810CC3}" v="526" dt="2023-05-01T20:32:24.872"/>
    <p1510:client id="{8CDF4721-9AA9-4D3A-ACCA-6F5CD8FE0E56}" v="1" dt="2023-05-02T00:22:06.630"/>
    <p1510:client id="{90A02E99-4E9A-42A0-8943-528C26B02563}" v="1066" dt="2023-05-02T01:29:40.009"/>
    <p1510:client id="{90D0CD1E-7009-46DA-9803-0FAB864344DB}" v="33" dt="2023-05-02T00:04:14.138"/>
    <p1510:client id="{BD2280D4-A6CC-40EF-A955-08CCEB11EE0F}" v="1526" dt="2023-05-02T01:30:08.674"/>
    <p1510:client id="{BE3B67BE-B25A-4C73-9985-C966B7E2EA43}" v="81" dt="2023-05-01T19:49:46.467"/>
    <p1510:client id="{D24CDF67-5CFA-4BD9-8A1D-F95855F1AF20}" v="55" dt="2023-05-01T21:53:15.616"/>
    <p1510:client id="{EA04131B-5794-4255-9516-59C39BCDFBDF}" vWet="1" dt="2023-05-01T19:53:51.476"/>
    <p1510:client id="{F4198D98-E335-4873-9A2E-2F780750E3DF}" v="193" dt="2023-05-01T21:26:18.543"/>
    <p1510:client id="{F5367843-2EB9-4A0A-B5AE-3204B595F46D}" v="136" dt="2023-05-02T01:22:53.003"/>
    <p1510:client id="{FA445CBB-17FE-4ED5-B330-39095A61DE1E}" v="597" vWet="599" dt="2023-05-01T20:48:21.489"/>
  </p1510:revLst>
</p1510:revInfo>
</file>

<file path=ppt/tableStyles.xml><?xml version="1.0" encoding="utf-8"?>
<a:tblStyleLst xmlns:a="http://schemas.openxmlformats.org/drawingml/2006/main" def="{25D89845-251B-450F-892F-AD4D11AD2FC3}">
  <a:tblStyle styleId="{25D89845-251B-450F-892F-AD4D11AD2FC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18B1F90-1BAB-4732-B098-FD1D01DD3F4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Ogun, John" userId="S::john_ogun1@baylor.edu::f7f3b16c-1ab7-4cb4-be63-8eead5a33d6a" providerId="AD" clId="Web-{4220CF11-64D6-4DF0-9E55-158DB6CD4E94}"/>
    <pc:docChg chg="modSld">
      <pc:chgData name="Ogun, John" userId="S::john_ogun1@baylor.edu::f7f3b16c-1ab7-4cb4-be63-8eead5a33d6a" providerId="AD" clId="Web-{4220CF11-64D6-4DF0-9E55-158DB6CD4E94}" dt="2023-05-01T22:02:06.772" v="1" actId="14100"/>
      <pc:docMkLst>
        <pc:docMk/>
      </pc:docMkLst>
      <pc:sldChg chg="modSp">
        <pc:chgData name="Ogun, John" userId="S::john_ogun1@baylor.edu::f7f3b16c-1ab7-4cb4-be63-8eead5a33d6a" providerId="AD" clId="Web-{4220CF11-64D6-4DF0-9E55-158DB6CD4E94}" dt="2023-05-01T21:55:33.979" v="0" actId="1076"/>
        <pc:sldMkLst>
          <pc:docMk/>
          <pc:sldMk cId="2448099281" sldId="301"/>
        </pc:sldMkLst>
        <pc:picChg chg="mod">
          <ac:chgData name="Ogun, John" userId="S::john_ogun1@baylor.edu::f7f3b16c-1ab7-4cb4-be63-8eead5a33d6a" providerId="AD" clId="Web-{4220CF11-64D6-4DF0-9E55-158DB6CD4E94}" dt="2023-05-01T21:55:33.979" v="0" actId="1076"/>
          <ac:picMkLst>
            <pc:docMk/>
            <pc:sldMk cId="2448099281" sldId="301"/>
            <ac:picMk id="8" creationId="{3551E48B-444B-5DCA-F292-E991EFF73C25}"/>
          </ac:picMkLst>
        </pc:picChg>
      </pc:sldChg>
      <pc:sldChg chg="modSp">
        <pc:chgData name="Ogun, John" userId="S::john_ogun1@baylor.edu::f7f3b16c-1ab7-4cb4-be63-8eead5a33d6a" providerId="AD" clId="Web-{4220CF11-64D6-4DF0-9E55-158DB6CD4E94}" dt="2023-05-01T22:02:06.772" v="1" actId="14100"/>
        <pc:sldMkLst>
          <pc:docMk/>
          <pc:sldMk cId="2362787764" sldId="302"/>
        </pc:sldMkLst>
        <pc:picChg chg="mod">
          <ac:chgData name="Ogun, John" userId="S::john_ogun1@baylor.edu::f7f3b16c-1ab7-4cb4-be63-8eead5a33d6a" providerId="AD" clId="Web-{4220CF11-64D6-4DF0-9E55-158DB6CD4E94}" dt="2023-05-01T22:02:06.772" v="1" actId="14100"/>
          <ac:picMkLst>
            <pc:docMk/>
            <pc:sldMk cId="2362787764" sldId="302"/>
            <ac:picMk id="6" creationId="{4B5E8819-A7F3-FC2E-7ACD-20A00549E868}"/>
          </ac:picMkLst>
        </pc:picChg>
      </pc:sldChg>
    </pc:docChg>
  </pc:docChgLst>
  <pc:docChgLst>
    <pc:chgData name="Ogun, John" userId="S::john_ogun1@baylor.edu::f7f3b16c-1ab7-4cb4-be63-8eead5a33d6a" providerId="AD" clId="Web-{352DB0D0-65A5-40DB-B32E-4518D929691C}"/>
    <pc:docChg chg="addSld delSld modSld sldOrd">
      <pc:chgData name="Ogun, John" userId="S::john_ogun1@baylor.edu::f7f3b16c-1ab7-4cb4-be63-8eead5a33d6a" providerId="AD" clId="Web-{352DB0D0-65A5-40DB-B32E-4518D929691C}" dt="2023-05-02T01:09:13.213" v="229" actId="20577"/>
      <pc:docMkLst>
        <pc:docMk/>
      </pc:docMkLst>
      <pc:sldChg chg="modSp ord">
        <pc:chgData name="Ogun, John" userId="S::john_ogun1@baylor.edu::f7f3b16c-1ab7-4cb4-be63-8eead5a33d6a" providerId="AD" clId="Web-{352DB0D0-65A5-40DB-B32E-4518D929691C}" dt="2023-05-02T01:09:13.213" v="229" actId="20577"/>
        <pc:sldMkLst>
          <pc:docMk/>
          <pc:sldMk cId="0" sldId="262"/>
        </pc:sldMkLst>
        <pc:spChg chg="mod">
          <ac:chgData name="Ogun, John" userId="S::john_ogun1@baylor.edu::f7f3b16c-1ab7-4cb4-be63-8eead5a33d6a" providerId="AD" clId="Web-{352DB0D0-65A5-40DB-B32E-4518D929691C}" dt="2023-05-02T01:08:41.024" v="222" actId="20577"/>
          <ac:spMkLst>
            <pc:docMk/>
            <pc:sldMk cId="0" sldId="262"/>
            <ac:spMk id="238" creationId="{00000000-0000-0000-0000-000000000000}"/>
          </ac:spMkLst>
        </pc:spChg>
        <pc:spChg chg="mod">
          <ac:chgData name="Ogun, John" userId="S::john_ogun1@baylor.edu::f7f3b16c-1ab7-4cb4-be63-8eead5a33d6a" providerId="AD" clId="Web-{352DB0D0-65A5-40DB-B32E-4518D929691C}" dt="2023-05-02T01:09:13.213" v="229" actId="20577"/>
          <ac:spMkLst>
            <pc:docMk/>
            <pc:sldMk cId="0" sldId="262"/>
            <ac:spMk id="239" creationId="{00000000-0000-0000-0000-000000000000}"/>
          </ac:spMkLst>
        </pc:spChg>
        <pc:grpChg chg="mod">
          <ac:chgData name="Ogun, John" userId="S::john_ogun1@baylor.edu::f7f3b16c-1ab7-4cb4-be63-8eead5a33d6a" providerId="AD" clId="Web-{352DB0D0-65A5-40DB-B32E-4518D929691C}" dt="2023-05-02T01:08:32.227" v="221" actId="1076"/>
          <ac:grpSpMkLst>
            <pc:docMk/>
            <pc:sldMk cId="0" sldId="262"/>
            <ac:grpSpMk id="244" creationId="{00000000-0000-0000-0000-000000000000}"/>
          </ac:grpSpMkLst>
        </pc:grpChg>
      </pc:sldChg>
      <pc:sldChg chg="addSp delSp modSp del">
        <pc:chgData name="Ogun, John" userId="S::john_ogun1@baylor.edu::f7f3b16c-1ab7-4cb4-be63-8eead5a33d6a" providerId="AD" clId="Web-{352DB0D0-65A5-40DB-B32E-4518D929691C}" dt="2023-05-01T23:38:13.444" v="186"/>
        <pc:sldMkLst>
          <pc:docMk/>
          <pc:sldMk cId="0" sldId="264"/>
        </pc:sldMkLst>
        <pc:spChg chg="add del mod">
          <ac:chgData name="Ogun, John" userId="S::john_ogun1@baylor.edu::f7f3b16c-1ab7-4cb4-be63-8eead5a33d6a" providerId="AD" clId="Web-{352DB0D0-65A5-40DB-B32E-4518D929691C}" dt="2023-05-01T23:28:35.582" v="30"/>
          <ac:spMkLst>
            <pc:docMk/>
            <pc:sldMk cId="0" sldId="264"/>
            <ac:spMk id="3" creationId="{3235B6F8-2C58-817E-2D97-CC1CB64414F2}"/>
          </ac:spMkLst>
        </pc:spChg>
        <pc:spChg chg="add del mod">
          <ac:chgData name="Ogun, John" userId="S::john_ogun1@baylor.edu::f7f3b16c-1ab7-4cb4-be63-8eead5a33d6a" providerId="AD" clId="Web-{352DB0D0-65A5-40DB-B32E-4518D929691C}" dt="2023-05-01T23:28:47.801" v="32"/>
          <ac:spMkLst>
            <pc:docMk/>
            <pc:sldMk cId="0" sldId="264"/>
            <ac:spMk id="5" creationId="{F01F8BBE-7A16-15AE-75EF-2B3F5063AC96}"/>
          </ac:spMkLst>
        </pc:spChg>
        <pc:spChg chg="add del mod">
          <ac:chgData name="Ogun, John" userId="S::john_ogun1@baylor.edu::f7f3b16c-1ab7-4cb4-be63-8eead5a33d6a" providerId="AD" clId="Web-{352DB0D0-65A5-40DB-B32E-4518D929691C}" dt="2023-05-01T23:29:00.614" v="34"/>
          <ac:spMkLst>
            <pc:docMk/>
            <pc:sldMk cId="0" sldId="264"/>
            <ac:spMk id="7" creationId="{4AAAFAF5-814D-B4AF-B4F0-B595E0D62CB0}"/>
          </ac:spMkLst>
        </pc:spChg>
        <pc:spChg chg="mod">
          <ac:chgData name="Ogun, John" userId="S::john_ogun1@baylor.edu::f7f3b16c-1ab7-4cb4-be63-8eead5a33d6a" providerId="AD" clId="Web-{352DB0D0-65A5-40DB-B32E-4518D929691C}" dt="2023-05-01T23:29:06.786" v="35" actId="1076"/>
          <ac:spMkLst>
            <pc:docMk/>
            <pc:sldMk cId="0" sldId="264"/>
            <ac:spMk id="264" creationId="{00000000-0000-0000-0000-000000000000}"/>
          </ac:spMkLst>
        </pc:spChg>
        <pc:spChg chg="del">
          <ac:chgData name="Ogun, John" userId="S::john_ogun1@baylor.edu::f7f3b16c-1ab7-4cb4-be63-8eead5a33d6a" providerId="AD" clId="Web-{352DB0D0-65A5-40DB-B32E-4518D929691C}" dt="2023-05-01T23:28:30.222" v="29"/>
          <ac:spMkLst>
            <pc:docMk/>
            <pc:sldMk cId="0" sldId="264"/>
            <ac:spMk id="265" creationId="{00000000-0000-0000-0000-000000000000}"/>
          </ac:spMkLst>
        </pc:spChg>
        <pc:spChg chg="del">
          <ac:chgData name="Ogun, John" userId="S::john_ogun1@baylor.edu::f7f3b16c-1ab7-4cb4-be63-8eead5a33d6a" providerId="AD" clId="Web-{352DB0D0-65A5-40DB-B32E-4518D929691C}" dt="2023-05-01T23:28:41.535" v="31"/>
          <ac:spMkLst>
            <pc:docMk/>
            <pc:sldMk cId="0" sldId="264"/>
            <ac:spMk id="266" creationId="{00000000-0000-0000-0000-000000000000}"/>
          </ac:spMkLst>
        </pc:spChg>
        <pc:spChg chg="del">
          <ac:chgData name="Ogun, John" userId="S::john_ogun1@baylor.edu::f7f3b16c-1ab7-4cb4-be63-8eead5a33d6a" providerId="AD" clId="Web-{352DB0D0-65A5-40DB-B32E-4518D929691C}" dt="2023-05-01T23:28:55.676" v="33"/>
          <ac:spMkLst>
            <pc:docMk/>
            <pc:sldMk cId="0" sldId="264"/>
            <ac:spMk id="267" creationId="{00000000-0000-0000-0000-000000000000}"/>
          </ac:spMkLst>
        </pc:spChg>
      </pc:sldChg>
      <pc:sldChg chg="modSp">
        <pc:chgData name="Ogun, John" userId="S::john_ogun1@baylor.edu::f7f3b16c-1ab7-4cb4-be63-8eead5a33d6a" providerId="AD" clId="Web-{352DB0D0-65A5-40DB-B32E-4518D929691C}" dt="2023-05-02T00:09:18.473" v="190" actId="1076"/>
        <pc:sldMkLst>
          <pc:docMk/>
          <pc:sldMk cId="0" sldId="273"/>
        </pc:sldMkLst>
        <pc:spChg chg="mod">
          <ac:chgData name="Ogun, John" userId="S::john_ogun1@baylor.edu::f7f3b16c-1ab7-4cb4-be63-8eead5a33d6a" providerId="AD" clId="Web-{352DB0D0-65A5-40DB-B32E-4518D929691C}" dt="2023-05-02T00:09:18.473" v="190" actId="1076"/>
          <ac:spMkLst>
            <pc:docMk/>
            <pc:sldMk cId="0" sldId="273"/>
            <ac:spMk id="352" creationId="{00000000-0000-0000-0000-000000000000}"/>
          </ac:spMkLst>
        </pc:spChg>
      </pc:sldChg>
      <pc:sldChg chg="addSp delSp modSp">
        <pc:chgData name="Ogun, John" userId="S::john_ogun1@baylor.edu::f7f3b16c-1ab7-4cb4-be63-8eead5a33d6a" providerId="AD" clId="Web-{352DB0D0-65A5-40DB-B32E-4518D929691C}" dt="2023-05-01T22:59:03.588" v="28" actId="14100"/>
        <pc:sldMkLst>
          <pc:docMk/>
          <pc:sldMk cId="0" sldId="288"/>
        </pc:sldMkLst>
        <pc:picChg chg="add mod">
          <ac:chgData name="Ogun, John" userId="S::john_ogun1@baylor.edu::f7f3b16c-1ab7-4cb4-be63-8eead5a33d6a" providerId="AD" clId="Web-{352DB0D0-65A5-40DB-B32E-4518D929691C}" dt="2023-05-01T22:59:03.588" v="28" actId="14100"/>
          <ac:picMkLst>
            <pc:docMk/>
            <pc:sldMk cId="0" sldId="288"/>
            <ac:picMk id="12" creationId="{495C7A73-DEF9-2FC0-723D-F5944DC61FD6}"/>
          </ac:picMkLst>
        </pc:picChg>
        <pc:picChg chg="del">
          <ac:chgData name="Ogun, John" userId="S::john_ogun1@baylor.edu::f7f3b16c-1ab7-4cb4-be63-8eead5a33d6a" providerId="AD" clId="Web-{352DB0D0-65A5-40DB-B32E-4518D929691C}" dt="2023-05-01T22:57:08.943" v="17"/>
          <ac:picMkLst>
            <pc:docMk/>
            <pc:sldMk cId="0" sldId="288"/>
            <ac:picMk id="625" creationId="{00000000-0000-0000-0000-000000000000}"/>
          </ac:picMkLst>
        </pc:picChg>
      </pc:sldChg>
      <pc:sldChg chg="delSp modSp">
        <pc:chgData name="Ogun, John" userId="S::john_ogun1@baylor.edu::f7f3b16c-1ab7-4cb4-be63-8eead5a33d6a" providerId="AD" clId="Web-{352DB0D0-65A5-40DB-B32E-4518D929691C}" dt="2023-05-01T22:48:50.380" v="14" actId="14100"/>
        <pc:sldMkLst>
          <pc:docMk/>
          <pc:sldMk cId="2708461661" sldId="299"/>
        </pc:sldMkLst>
        <pc:spChg chg="del">
          <ac:chgData name="Ogun, John" userId="S::john_ogun1@baylor.edu::f7f3b16c-1ab7-4cb4-be63-8eead5a33d6a" providerId="AD" clId="Web-{352DB0D0-65A5-40DB-B32E-4518D929691C}" dt="2023-05-01T22:48:30.489" v="11"/>
          <ac:spMkLst>
            <pc:docMk/>
            <pc:sldMk cId="2708461661" sldId="299"/>
            <ac:spMk id="3" creationId="{CD61AE0D-F7A5-CF21-01C2-9560FB7A06A6}"/>
          </ac:spMkLst>
        </pc:spChg>
        <pc:picChg chg="del">
          <ac:chgData name="Ogun, John" userId="S::john_ogun1@baylor.edu::f7f3b16c-1ab7-4cb4-be63-8eead5a33d6a" providerId="AD" clId="Web-{352DB0D0-65A5-40DB-B32E-4518D929691C}" dt="2023-05-01T22:48:35.458" v="12"/>
          <ac:picMkLst>
            <pc:docMk/>
            <pc:sldMk cId="2708461661" sldId="299"/>
            <ac:picMk id="6" creationId="{72E7A2DC-E8AB-6977-7D30-1FC744D6249C}"/>
          </ac:picMkLst>
        </pc:picChg>
        <pc:picChg chg="mod">
          <ac:chgData name="Ogun, John" userId="S::john_ogun1@baylor.edu::f7f3b16c-1ab7-4cb4-be63-8eead5a33d6a" providerId="AD" clId="Web-{352DB0D0-65A5-40DB-B32E-4518D929691C}" dt="2023-05-01T22:48:50.380" v="14" actId="14100"/>
          <ac:picMkLst>
            <pc:docMk/>
            <pc:sldMk cId="2708461661" sldId="299"/>
            <ac:picMk id="7" creationId="{39F1D997-0327-7DD1-44AF-E371AFBB7289}"/>
          </ac:picMkLst>
        </pc:picChg>
      </pc:sldChg>
      <pc:sldChg chg="delSp modSp">
        <pc:chgData name="Ogun, John" userId="S::john_ogun1@baylor.edu::f7f3b16c-1ab7-4cb4-be63-8eead5a33d6a" providerId="AD" clId="Web-{352DB0D0-65A5-40DB-B32E-4518D929691C}" dt="2023-05-01T22:50:01.414" v="16" actId="14100"/>
        <pc:sldMkLst>
          <pc:docMk/>
          <pc:sldMk cId="1801065736" sldId="300"/>
        </pc:sldMkLst>
        <pc:spChg chg="mod">
          <ac:chgData name="Ogun, John" userId="S::john_ogun1@baylor.edu::f7f3b16c-1ab7-4cb4-be63-8eead5a33d6a" providerId="AD" clId="Web-{352DB0D0-65A5-40DB-B32E-4518D929691C}" dt="2023-05-01T22:47:28.128" v="5" actId="14100"/>
          <ac:spMkLst>
            <pc:docMk/>
            <pc:sldMk cId="1801065736" sldId="300"/>
            <ac:spMk id="3" creationId="{D685D7B5-74D3-1EAF-D73B-39DC5C5B32B0}"/>
          </ac:spMkLst>
        </pc:spChg>
        <pc:spChg chg="del mod">
          <ac:chgData name="Ogun, John" userId="S::john_ogun1@baylor.edu::f7f3b16c-1ab7-4cb4-be63-8eead5a33d6a" providerId="AD" clId="Web-{352DB0D0-65A5-40DB-B32E-4518D929691C}" dt="2023-05-01T22:47:46.722" v="7"/>
          <ac:spMkLst>
            <pc:docMk/>
            <pc:sldMk cId="1801065736" sldId="300"/>
            <ac:spMk id="4" creationId="{0A63BA2C-4203-8F0C-0A14-498B39BFBCDA}"/>
          </ac:spMkLst>
        </pc:spChg>
        <pc:picChg chg="mod">
          <ac:chgData name="Ogun, John" userId="S::john_ogun1@baylor.edu::f7f3b16c-1ab7-4cb4-be63-8eead5a33d6a" providerId="AD" clId="Web-{352DB0D0-65A5-40DB-B32E-4518D929691C}" dt="2023-05-01T22:50:01.414" v="16" actId="14100"/>
          <ac:picMkLst>
            <pc:docMk/>
            <pc:sldMk cId="1801065736" sldId="300"/>
            <ac:picMk id="8" creationId="{5977C5BF-C116-C655-4917-3E486935EE0E}"/>
          </ac:picMkLst>
        </pc:picChg>
      </pc:sldChg>
      <pc:sldChg chg="modSp new">
        <pc:chgData name="Ogun, John" userId="S::john_ogun1@baylor.edu::f7f3b16c-1ab7-4cb4-be63-8eead5a33d6a" providerId="AD" clId="Web-{352DB0D0-65A5-40DB-B32E-4518D929691C}" dt="2023-05-02T00:08:07.439" v="189" actId="20577"/>
        <pc:sldMkLst>
          <pc:docMk/>
          <pc:sldMk cId="2105299741" sldId="305"/>
        </pc:sldMkLst>
        <pc:spChg chg="mod">
          <ac:chgData name="Ogun, John" userId="S::john_ogun1@baylor.edu::f7f3b16c-1ab7-4cb4-be63-8eead5a33d6a" providerId="AD" clId="Web-{352DB0D0-65A5-40DB-B32E-4518D929691C}" dt="2023-05-01T23:29:41.522" v="44" actId="1076"/>
          <ac:spMkLst>
            <pc:docMk/>
            <pc:sldMk cId="2105299741" sldId="305"/>
            <ac:spMk id="2" creationId="{C8197365-3E27-D99A-68D7-19F38F1CC953}"/>
          </ac:spMkLst>
        </pc:spChg>
        <pc:spChg chg="mod">
          <ac:chgData name="Ogun, John" userId="S::john_ogun1@baylor.edu::f7f3b16c-1ab7-4cb4-be63-8eead5a33d6a" providerId="AD" clId="Web-{352DB0D0-65A5-40DB-B32E-4518D929691C}" dt="2023-05-02T00:08:07.439" v="189" actId="20577"/>
          <ac:spMkLst>
            <pc:docMk/>
            <pc:sldMk cId="2105299741" sldId="305"/>
            <ac:spMk id="3" creationId="{257C468A-DFCB-EDF2-CAA1-898EE18D8660}"/>
          </ac:spMkLst>
        </pc:spChg>
      </pc:sldChg>
      <pc:sldChg chg="modSp">
        <pc:chgData name="Ogun, John" userId="S::john_ogun1@baylor.edu::f7f3b16c-1ab7-4cb4-be63-8eead5a33d6a" providerId="AD" clId="Web-{352DB0D0-65A5-40DB-B32E-4518D929691C}" dt="2023-05-02T00:17:22.441" v="191" actId="20577"/>
        <pc:sldMkLst>
          <pc:docMk/>
          <pc:sldMk cId="3205987120" sldId="311"/>
        </pc:sldMkLst>
        <pc:spChg chg="mod">
          <ac:chgData name="Ogun, John" userId="S::john_ogun1@baylor.edu::f7f3b16c-1ab7-4cb4-be63-8eead5a33d6a" providerId="AD" clId="Web-{352DB0D0-65A5-40DB-B32E-4518D929691C}" dt="2023-05-02T00:17:22.441" v="191" actId="20577"/>
          <ac:spMkLst>
            <pc:docMk/>
            <pc:sldMk cId="3205987120" sldId="311"/>
            <ac:spMk id="6" creationId="{E6E7F7D6-FB74-8592-7537-C7E8AB7BCA7D}"/>
          </ac:spMkLst>
        </pc:spChg>
      </pc:sldChg>
      <pc:sldChg chg="modSp">
        <pc:chgData name="Ogun, John" userId="S::john_ogun1@baylor.edu::f7f3b16c-1ab7-4cb4-be63-8eead5a33d6a" providerId="AD" clId="Web-{352DB0D0-65A5-40DB-B32E-4518D929691C}" dt="2023-05-02T00:52:57.166" v="195" actId="1076"/>
        <pc:sldMkLst>
          <pc:docMk/>
          <pc:sldMk cId="570811399" sldId="313"/>
        </pc:sldMkLst>
        <pc:picChg chg="mod">
          <ac:chgData name="Ogun, John" userId="S::john_ogun1@baylor.edu::f7f3b16c-1ab7-4cb4-be63-8eead5a33d6a" providerId="AD" clId="Web-{352DB0D0-65A5-40DB-B32E-4518D929691C}" dt="2023-05-02T00:52:57.166" v="195" actId="1076"/>
          <ac:picMkLst>
            <pc:docMk/>
            <pc:sldMk cId="570811399" sldId="313"/>
            <ac:picMk id="6" creationId="{5E3E680F-21FC-29FA-B5BF-2A484073C3EA}"/>
          </ac:picMkLst>
        </pc:picChg>
      </pc:sldChg>
    </pc:docChg>
  </pc:docChgLst>
  <pc:docChgLst>
    <pc:chgData name="Zhang, Lee" userId="S::tianyi_zhang1@baylor.edu::491276f5-e119-4016-b29e-a3ab1c40d2bc" providerId="AD" clId="Web-{90D0CD1E-7009-46DA-9803-0FAB864344DB}"/>
    <pc:docChg chg="delSld modSld">
      <pc:chgData name="Zhang, Lee" userId="S::tianyi_zhang1@baylor.edu::491276f5-e119-4016-b29e-a3ab1c40d2bc" providerId="AD" clId="Web-{90D0CD1E-7009-46DA-9803-0FAB864344DB}" dt="2023-05-02T00:05:43.703" v="20" actId="20577"/>
      <pc:docMkLst>
        <pc:docMk/>
      </pc:docMkLst>
      <pc:sldChg chg="modSp">
        <pc:chgData name="Zhang, Lee" userId="S::tianyi_zhang1@baylor.edu::491276f5-e119-4016-b29e-a3ab1c40d2bc" providerId="AD" clId="Web-{90D0CD1E-7009-46DA-9803-0FAB864344DB}" dt="2023-05-02T00:03:39.933" v="16" actId="20577"/>
        <pc:sldMkLst>
          <pc:docMk/>
          <pc:sldMk cId="0" sldId="258"/>
        </pc:sldMkLst>
        <pc:spChg chg="mod">
          <ac:chgData name="Zhang, Lee" userId="S::tianyi_zhang1@baylor.edu::491276f5-e119-4016-b29e-a3ab1c40d2bc" providerId="AD" clId="Web-{90D0CD1E-7009-46DA-9803-0FAB864344DB}" dt="2023-05-02T00:03:23.980" v="13" actId="20577"/>
          <ac:spMkLst>
            <pc:docMk/>
            <pc:sldMk cId="0" sldId="258"/>
            <ac:spMk id="4" creationId="{95A5C40A-A7D5-45E4-6B09-A9AAB698B6F6}"/>
          </ac:spMkLst>
        </pc:spChg>
        <pc:spChg chg="mod">
          <ac:chgData name="Zhang, Lee" userId="S::tianyi_zhang1@baylor.edu::491276f5-e119-4016-b29e-a3ab1c40d2bc" providerId="AD" clId="Web-{90D0CD1E-7009-46DA-9803-0FAB864344DB}" dt="2023-05-02T00:03:12.182" v="12" actId="20577"/>
          <ac:spMkLst>
            <pc:docMk/>
            <pc:sldMk cId="0" sldId="258"/>
            <ac:spMk id="5" creationId="{89189C6B-94C8-3061-316D-F929F4C6F19B}"/>
          </ac:spMkLst>
        </pc:spChg>
        <pc:spChg chg="mod">
          <ac:chgData name="Zhang, Lee" userId="S::tianyi_zhang1@baylor.edu::491276f5-e119-4016-b29e-a3ab1c40d2bc" providerId="AD" clId="Web-{90D0CD1E-7009-46DA-9803-0FAB864344DB}" dt="2023-05-02T00:03:29.824" v="14" actId="20577"/>
          <ac:spMkLst>
            <pc:docMk/>
            <pc:sldMk cId="0" sldId="258"/>
            <ac:spMk id="8" creationId="{AEB0A513-4852-C7FB-830C-AA267CDC2611}"/>
          </ac:spMkLst>
        </pc:spChg>
        <pc:spChg chg="mod">
          <ac:chgData name="Zhang, Lee" userId="S::tianyi_zhang1@baylor.edu::491276f5-e119-4016-b29e-a3ab1c40d2bc" providerId="AD" clId="Web-{90D0CD1E-7009-46DA-9803-0FAB864344DB}" dt="2023-05-02T00:03:39.933" v="16" actId="20577"/>
          <ac:spMkLst>
            <pc:docMk/>
            <pc:sldMk cId="0" sldId="258"/>
            <ac:spMk id="10" creationId="{F17748BB-44EA-63BE-5F6F-C422DADB9835}"/>
          </ac:spMkLst>
        </pc:spChg>
        <pc:spChg chg="mod">
          <ac:chgData name="Zhang, Lee" userId="S::tianyi_zhang1@baylor.edu::491276f5-e119-4016-b29e-a3ab1c40d2bc" providerId="AD" clId="Web-{90D0CD1E-7009-46DA-9803-0FAB864344DB}" dt="2023-05-02T00:03:06.260" v="11" actId="20577"/>
          <ac:spMkLst>
            <pc:docMk/>
            <pc:sldMk cId="0" sldId="258"/>
            <ac:spMk id="210" creationId="{00000000-0000-0000-0000-000000000000}"/>
          </ac:spMkLst>
        </pc:spChg>
      </pc:sldChg>
      <pc:sldChg chg="del">
        <pc:chgData name="Zhang, Lee" userId="S::tianyi_zhang1@baylor.edu::491276f5-e119-4016-b29e-a3ab1c40d2bc" providerId="AD" clId="Web-{90D0CD1E-7009-46DA-9803-0FAB864344DB}" dt="2023-05-01T23:33:18.186" v="4"/>
        <pc:sldMkLst>
          <pc:docMk/>
          <pc:sldMk cId="0" sldId="283"/>
        </pc:sldMkLst>
      </pc:sldChg>
      <pc:sldChg chg="modSp">
        <pc:chgData name="Zhang, Lee" userId="S::tianyi_zhang1@baylor.edu::491276f5-e119-4016-b29e-a3ab1c40d2bc" providerId="AD" clId="Web-{90D0CD1E-7009-46DA-9803-0FAB864344DB}" dt="2023-05-01T22:57:02.923" v="0" actId="1076"/>
        <pc:sldMkLst>
          <pc:docMk/>
          <pc:sldMk cId="0" sldId="288"/>
        </pc:sldMkLst>
        <pc:picChg chg="mod">
          <ac:chgData name="Zhang, Lee" userId="S::tianyi_zhang1@baylor.edu::491276f5-e119-4016-b29e-a3ab1c40d2bc" providerId="AD" clId="Web-{90D0CD1E-7009-46DA-9803-0FAB864344DB}" dt="2023-05-01T22:57:02.923" v="0" actId="1076"/>
          <ac:picMkLst>
            <pc:docMk/>
            <pc:sldMk cId="0" sldId="288"/>
            <ac:picMk id="11" creationId="{5327141E-0708-9839-BA67-EF8DF8E816C1}"/>
          </ac:picMkLst>
        </pc:picChg>
      </pc:sldChg>
      <pc:sldChg chg="del">
        <pc:chgData name="Zhang, Lee" userId="S::tianyi_zhang1@baylor.edu::491276f5-e119-4016-b29e-a3ab1c40d2bc" providerId="AD" clId="Web-{90D0CD1E-7009-46DA-9803-0FAB864344DB}" dt="2023-05-01T23:10:46.227" v="3"/>
        <pc:sldMkLst>
          <pc:docMk/>
          <pc:sldMk cId="1110040612" sldId="297"/>
        </pc:sldMkLst>
      </pc:sldChg>
      <pc:sldChg chg="addSp delSp modSp">
        <pc:chgData name="Zhang, Lee" userId="S::tianyi_zhang1@baylor.edu::491276f5-e119-4016-b29e-a3ab1c40d2bc" providerId="AD" clId="Web-{90D0CD1E-7009-46DA-9803-0FAB864344DB}" dt="2023-05-01T23:58:31.892" v="9" actId="1076"/>
        <pc:sldMkLst>
          <pc:docMk/>
          <pc:sldMk cId="2362787764" sldId="302"/>
        </pc:sldMkLst>
        <pc:picChg chg="add mod">
          <ac:chgData name="Zhang, Lee" userId="S::tianyi_zhang1@baylor.edu::491276f5-e119-4016-b29e-a3ab1c40d2bc" providerId="AD" clId="Web-{90D0CD1E-7009-46DA-9803-0FAB864344DB}" dt="2023-05-01T23:58:31.892" v="9" actId="1076"/>
          <ac:picMkLst>
            <pc:docMk/>
            <pc:sldMk cId="2362787764" sldId="302"/>
            <ac:picMk id="2" creationId="{6425AE20-BA49-ED13-48FA-3400ADEDC2BF}"/>
          </ac:picMkLst>
        </pc:picChg>
        <pc:picChg chg="del">
          <ac:chgData name="Zhang, Lee" userId="S::tianyi_zhang1@baylor.edu::491276f5-e119-4016-b29e-a3ab1c40d2bc" providerId="AD" clId="Web-{90D0CD1E-7009-46DA-9803-0FAB864344DB}" dt="2023-05-01T23:58:09.641" v="5"/>
          <ac:picMkLst>
            <pc:docMk/>
            <pc:sldMk cId="2362787764" sldId="302"/>
            <ac:picMk id="6" creationId="{4B5E8819-A7F3-FC2E-7ACD-20A00549E868}"/>
          </ac:picMkLst>
        </pc:picChg>
      </pc:sldChg>
      <pc:sldChg chg="del">
        <pc:chgData name="Zhang, Lee" userId="S::tianyi_zhang1@baylor.edu::491276f5-e119-4016-b29e-a3ab1c40d2bc" providerId="AD" clId="Web-{90D0CD1E-7009-46DA-9803-0FAB864344DB}" dt="2023-05-01T23:10:45.618" v="2"/>
        <pc:sldMkLst>
          <pc:docMk/>
          <pc:sldMk cId="3493670003" sldId="303"/>
        </pc:sldMkLst>
      </pc:sldChg>
      <pc:sldChg chg="del">
        <pc:chgData name="Zhang, Lee" userId="S::tianyi_zhang1@baylor.edu::491276f5-e119-4016-b29e-a3ab1c40d2bc" providerId="AD" clId="Web-{90D0CD1E-7009-46DA-9803-0FAB864344DB}" dt="2023-05-01T23:10:41.821" v="1"/>
        <pc:sldMkLst>
          <pc:docMk/>
          <pc:sldMk cId="823063737" sldId="304"/>
        </pc:sldMkLst>
      </pc:sldChg>
      <pc:sldChg chg="modSp">
        <pc:chgData name="Zhang, Lee" userId="S::tianyi_zhang1@baylor.edu::491276f5-e119-4016-b29e-a3ab1c40d2bc" providerId="AD" clId="Web-{90D0CD1E-7009-46DA-9803-0FAB864344DB}" dt="2023-05-02T00:05:43.703" v="20" actId="20577"/>
        <pc:sldMkLst>
          <pc:docMk/>
          <pc:sldMk cId="3582987325" sldId="309"/>
        </pc:sldMkLst>
        <pc:graphicFrameChg chg="modGraphic">
          <ac:chgData name="Zhang, Lee" userId="S::tianyi_zhang1@baylor.edu::491276f5-e119-4016-b29e-a3ab1c40d2bc" providerId="AD" clId="Web-{90D0CD1E-7009-46DA-9803-0FAB864344DB}" dt="2023-05-02T00:05:43.703" v="20" actId="20577"/>
          <ac:graphicFrameMkLst>
            <pc:docMk/>
            <pc:sldMk cId="3582987325" sldId="309"/>
            <ac:graphicFrameMk id="7" creationId="{F62F9A7C-725F-AB60-5CEB-73231179F1A2}"/>
          </ac:graphicFrameMkLst>
        </pc:graphicFrameChg>
      </pc:sldChg>
      <pc:sldChg chg="modSp">
        <pc:chgData name="Zhang, Lee" userId="S::tianyi_zhang1@baylor.edu::491276f5-e119-4016-b29e-a3ab1c40d2bc" providerId="AD" clId="Web-{90D0CD1E-7009-46DA-9803-0FAB864344DB}" dt="2023-05-02T00:04:12.106" v="18" actId="20577"/>
        <pc:sldMkLst>
          <pc:docMk/>
          <pc:sldMk cId="4055289980" sldId="310"/>
        </pc:sldMkLst>
        <pc:spChg chg="mod">
          <ac:chgData name="Zhang, Lee" userId="S::tianyi_zhang1@baylor.edu::491276f5-e119-4016-b29e-a3ab1c40d2bc" providerId="AD" clId="Web-{90D0CD1E-7009-46DA-9803-0FAB864344DB}" dt="2023-05-02T00:04:06.387" v="17" actId="20577"/>
          <ac:spMkLst>
            <pc:docMk/>
            <pc:sldMk cId="4055289980" sldId="310"/>
            <ac:spMk id="7" creationId="{41621B4E-1E23-707C-0367-753FD5683E3A}"/>
          </ac:spMkLst>
        </pc:spChg>
        <pc:spChg chg="mod">
          <ac:chgData name="Zhang, Lee" userId="S::tianyi_zhang1@baylor.edu::491276f5-e119-4016-b29e-a3ab1c40d2bc" providerId="AD" clId="Web-{90D0CD1E-7009-46DA-9803-0FAB864344DB}" dt="2023-05-02T00:04:12.106" v="18" actId="20577"/>
          <ac:spMkLst>
            <pc:docMk/>
            <pc:sldMk cId="4055289980" sldId="310"/>
            <ac:spMk id="8" creationId="{FB4B00EF-61DF-C840-6337-EEA65D1FB4EC}"/>
          </ac:spMkLst>
        </pc:spChg>
      </pc:sldChg>
    </pc:docChg>
  </pc:docChgLst>
  <pc:docChgLst>
    <pc:chgData name="Zhang, Lee" userId="S::tianyi_zhang1@baylor.edu::491276f5-e119-4016-b29e-a3ab1c40d2bc" providerId="AD" clId="Web-{7B1565BF-5B03-4260-B4EF-33092EC6CDED}"/>
    <pc:docChg chg="addSld delSld modSld sldOrd">
      <pc:chgData name="Zhang, Lee" userId="S::tianyi_zhang1@baylor.edu::491276f5-e119-4016-b29e-a3ab1c40d2bc" providerId="AD" clId="Web-{7B1565BF-5B03-4260-B4EF-33092EC6CDED}" dt="2023-05-01T22:45:22.876" v="268"/>
      <pc:docMkLst>
        <pc:docMk/>
      </pc:docMkLst>
      <pc:sldChg chg="modSp">
        <pc:chgData name="Zhang, Lee" userId="S::tianyi_zhang1@baylor.edu::491276f5-e119-4016-b29e-a3ab1c40d2bc" providerId="AD" clId="Web-{7B1565BF-5B03-4260-B4EF-33092EC6CDED}" dt="2023-05-01T22:40:43.463" v="267" actId="20577"/>
        <pc:sldMkLst>
          <pc:docMk/>
          <pc:sldMk cId="0" sldId="261"/>
        </pc:sldMkLst>
        <pc:spChg chg="mod">
          <ac:chgData name="Zhang, Lee" userId="S::tianyi_zhang1@baylor.edu::491276f5-e119-4016-b29e-a3ab1c40d2bc" providerId="AD" clId="Web-{7B1565BF-5B03-4260-B4EF-33092EC6CDED}" dt="2023-05-01T22:40:43.463" v="267" actId="20577"/>
          <ac:spMkLst>
            <pc:docMk/>
            <pc:sldMk cId="0" sldId="261"/>
            <ac:spMk id="232" creationId="{00000000-0000-0000-0000-000000000000}"/>
          </ac:spMkLst>
        </pc:spChg>
      </pc:sldChg>
      <pc:sldChg chg="del">
        <pc:chgData name="Zhang, Lee" userId="S::tianyi_zhang1@baylor.edu::491276f5-e119-4016-b29e-a3ab1c40d2bc" providerId="AD" clId="Web-{7B1565BF-5B03-4260-B4EF-33092EC6CDED}" dt="2023-05-01T22:45:22.876" v="268"/>
        <pc:sldMkLst>
          <pc:docMk/>
          <pc:sldMk cId="0" sldId="269"/>
        </pc:sldMkLst>
      </pc:sldChg>
      <pc:sldChg chg="addSp delSp modSp ord">
        <pc:chgData name="Zhang, Lee" userId="S::tianyi_zhang1@baylor.edu::491276f5-e119-4016-b29e-a3ab1c40d2bc" providerId="AD" clId="Web-{7B1565BF-5B03-4260-B4EF-33092EC6CDED}" dt="2023-05-01T22:05:24.010" v="66"/>
        <pc:sldMkLst>
          <pc:docMk/>
          <pc:sldMk cId="0" sldId="288"/>
        </pc:sldMkLst>
        <pc:spChg chg="mod">
          <ac:chgData name="Zhang, Lee" userId="S::tianyi_zhang1@baylor.edu::491276f5-e119-4016-b29e-a3ab1c40d2bc" providerId="AD" clId="Web-{7B1565BF-5B03-4260-B4EF-33092EC6CDED}" dt="2023-05-01T22:02:43.069" v="60" actId="20577"/>
          <ac:spMkLst>
            <pc:docMk/>
            <pc:sldMk cId="0" sldId="288"/>
            <ac:spMk id="619" creationId="{00000000-0000-0000-0000-000000000000}"/>
          </ac:spMkLst>
        </pc:spChg>
        <pc:picChg chg="add mod">
          <ac:chgData name="Zhang, Lee" userId="S::tianyi_zhang1@baylor.edu::491276f5-e119-4016-b29e-a3ab1c40d2bc" providerId="AD" clId="Web-{7B1565BF-5B03-4260-B4EF-33092EC6CDED}" dt="2023-05-01T22:02:34.787" v="59" actId="1076"/>
          <ac:picMkLst>
            <pc:docMk/>
            <pc:sldMk cId="0" sldId="288"/>
            <ac:picMk id="11" creationId="{5327141E-0708-9839-BA67-EF8DF8E816C1}"/>
          </ac:picMkLst>
        </pc:picChg>
        <pc:picChg chg="del">
          <ac:chgData name="Zhang, Lee" userId="S::tianyi_zhang1@baylor.edu::491276f5-e119-4016-b29e-a3ab1c40d2bc" providerId="AD" clId="Web-{7B1565BF-5B03-4260-B4EF-33092EC6CDED}" dt="2023-05-01T22:02:30.865" v="58"/>
          <ac:picMkLst>
            <pc:docMk/>
            <pc:sldMk cId="0" sldId="288"/>
            <ac:picMk id="627" creationId="{00000000-0000-0000-0000-000000000000}"/>
          </ac:picMkLst>
        </pc:picChg>
      </pc:sldChg>
      <pc:sldChg chg="addSp delSp modSp">
        <pc:chgData name="Zhang, Lee" userId="S::tianyi_zhang1@baylor.edu::491276f5-e119-4016-b29e-a3ab1c40d2bc" providerId="AD" clId="Web-{7B1565BF-5B03-4260-B4EF-33092EC6CDED}" dt="2023-05-01T22:22:31.627" v="81" actId="1076"/>
        <pc:sldMkLst>
          <pc:docMk/>
          <pc:sldMk cId="1110040612" sldId="297"/>
        </pc:sldMkLst>
        <pc:spChg chg="mod">
          <ac:chgData name="Zhang, Lee" userId="S::tianyi_zhang1@baylor.edu::491276f5-e119-4016-b29e-a3ab1c40d2bc" providerId="AD" clId="Web-{7B1565BF-5B03-4260-B4EF-33092EC6CDED}" dt="2023-05-01T22:22:26.705" v="80" actId="1076"/>
          <ac:spMkLst>
            <pc:docMk/>
            <pc:sldMk cId="1110040612" sldId="297"/>
            <ac:spMk id="7" creationId="{775EB782-7017-62E1-EF88-858C5241F33F}"/>
          </ac:spMkLst>
        </pc:spChg>
        <pc:spChg chg="mod">
          <ac:chgData name="Zhang, Lee" userId="S::tianyi_zhang1@baylor.edu::491276f5-e119-4016-b29e-a3ab1c40d2bc" providerId="AD" clId="Web-{7B1565BF-5B03-4260-B4EF-33092EC6CDED}" dt="2023-05-01T22:22:31.627" v="81" actId="1076"/>
          <ac:spMkLst>
            <pc:docMk/>
            <pc:sldMk cId="1110040612" sldId="297"/>
            <ac:spMk id="8" creationId="{8C30D913-185F-5B01-F042-4DFAF2EA4592}"/>
          </ac:spMkLst>
        </pc:spChg>
        <pc:picChg chg="add mod">
          <ac:chgData name="Zhang, Lee" userId="S::tianyi_zhang1@baylor.edu::491276f5-e119-4016-b29e-a3ab1c40d2bc" providerId="AD" clId="Web-{7B1565BF-5B03-4260-B4EF-33092EC6CDED}" dt="2023-05-01T22:22:06.751" v="76" actId="1076"/>
          <ac:picMkLst>
            <pc:docMk/>
            <pc:sldMk cId="1110040612" sldId="297"/>
            <ac:picMk id="2" creationId="{8F0EE587-B58C-3A2B-ACA0-C972C944A9A7}"/>
          </ac:picMkLst>
        </pc:picChg>
        <pc:picChg chg="add mod">
          <ac:chgData name="Zhang, Lee" userId="S::tianyi_zhang1@baylor.edu::491276f5-e119-4016-b29e-a3ab1c40d2bc" providerId="AD" clId="Web-{7B1565BF-5B03-4260-B4EF-33092EC6CDED}" dt="2023-05-01T22:22:20.470" v="79" actId="1076"/>
          <ac:picMkLst>
            <pc:docMk/>
            <pc:sldMk cId="1110040612" sldId="297"/>
            <ac:picMk id="4" creationId="{48154DC0-A47C-BB61-8091-5ACBA1514BE9}"/>
          </ac:picMkLst>
        </pc:picChg>
        <pc:picChg chg="del">
          <ac:chgData name="Zhang, Lee" userId="S::tianyi_zhang1@baylor.edu::491276f5-e119-4016-b29e-a3ab1c40d2bc" providerId="AD" clId="Web-{7B1565BF-5B03-4260-B4EF-33092EC6CDED}" dt="2023-05-01T22:21:30.391" v="67"/>
          <ac:picMkLst>
            <pc:docMk/>
            <pc:sldMk cId="1110040612" sldId="297"/>
            <ac:picMk id="9" creationId="{2A9723D8-34D3-88CB-681A-28F122AAC33A}"/>
          </ac:picMkLst>
        </pc:picChg>
        <pc:picChg chg="del">
          <ac:chgData name="Zhang, Lee" userId="S::tianyi_zhang1@baylor.edu::491276f5-e119-4016-b29e-a3ab1c40d2bc" providerId="AD" clId="Web-{7B1565BF-5B03-4260-B4EF-33092EC6CDED}" dt="2023-05-01T22:21:33.125" v="68"/>
          <ac:picMkLst>
            <pc:docMk/>
            <pc:sldMk cId="1110040612" sldId="297"/>
            <ac:picMk id="10" creationId="{2FCFEEBA-6B84-2FC8-F254-AF9E6850E0F5}"/>
          </ac:picMkLst>
        </pc:picChg>
      </pc:sldChg>
      <pc:sldChg chg="addSp delSp modSp new">
        <pc:chgData name="Zhang, Lee" userId="S::tianyi_zhang1@baylor.edu::491276f5-e119-4016-b29e-a3ab1c40d2bc" providerId="AD" clId="Web-{7B1565BF-5B03-4260-B4EF-33092EC6CDED}" dt="2023-05-01T22:01:11.161" v="55" actId="20577"/>
        <pc:sldMkLst>
          <pc:docMk/>
          <pc:sldMk cId="2362787764" sldId="302"/>
        </pc:sldMkLst>
        <pc:spChg chg="del">
          <ac:chgData name="Zhang, Lee" userId="S::tianyi_zhang1@baylor.edu::491276f5-e119-4016-b29e-a3ab1c40d2bc" providerId="AD" clId="Web-{7B1565BF-5B03-4260-B4EF-33092EC6CDED}" dt="2023-05-01T21:59:16.580" v="1"/>
          <ac:spMkLst>
            <pc:docMk/>
            <pc:sldMk cId="2362787764" sldId="302"/>
            <ac:spMk id="2" creationId="{ECE4FD37-B203-F0CA-8065-31F6A5029287}"/>
          </ac:spMkLst>
        </pc:spChg>
        <pc:spChg chg="del mod">
          <ac:chgData name="Zhang, Lee" userId="S::tianyi_zhang1@baylor.edu::491276f5-e119-4016-b29e-a3ab1c40d2bc" providerId="AD" clId="Web-{7B1565BF-5B03-4260-B4EF-33092EC6CDED}" dt="2023-05-01T21:59:22.017" v="3"/>
          <ac:spMkLst>
            <pc:docMk/>
            <pc:sldMk cId="2362787764" sldId="302"/>
            <ac:spMk id="3" creationId="{749C36A2-B3C0-F58B-4A02-8B51FE4EAE64}"/>
          </ac:spMkLst>
        </pc:spChg>
        <pc:spChg chg="del">
          <ac:chgData name="Zhang, Lee" userId="S::tianyi_zhang1@baylor.edu::491276f5-e119-4016-b29e-a3ab1c40d2bc" providerId="AD" clId="Web-{7B1565BF-5B03-4260-B4EF-33092EC6CDED}" dt="2023-05-01T21:59:24.596" v="4"/>
          <ac:spMkLst>
            <pc:docMk/>
            <pc:sldMk cId="2362787764" sldId="302"/>
            <ac:spMk id="4" creationId="{55B11A91-4992-FD08-CA79-2211C9B33B29}"/>
          </ac:spMkLst>
        </pc:spChg>
        <pc:spChg chg="add mod">
          <ac:chgData name="Zhang, Lee" userId="S::tianyi_zhang1@baylor.edu::491276f5-e119-4016-b29e-a3ab1c40d2bc" providerId="AD" clId="Web-{7B1565BF-5B03-4260-B4EF-33092EC6CDED}" dt="2023-05-01T22:01:11.161" v="55" actId="20577"/>
          <ac:spMkLst>
            <pc:docMk/>
            <pc:sldMk cId="2362787764" sldId="302"/>
            <ac:spMk id="8" creationId="{3AAD64BF-4C8C-38AA-E1CD-2263D4C2D78B}"/>
          </ac:spMkLst>
        </pc:spChg>
        <pc:picChg chg="add mod">
          <ac:chgData name="Zhang, Lee" userId="S::tianyi_zhang1@baylor.edu::491276f5-e119-4016-b29e-a3ab1c40d2bc" providerId="AD" clId="Web-{7B1565BF-5B03-4260-B4EF-33092EC6CDED}" dt="2023-05-01T22:00:07.128" v="16" actId="14100"/>
          <ac:picMkLst>
            <pc:docMk/>
            <pc:sldMk cId="2362787764" sldId="302"/>
            <ac:picMk id="6" creationId="{4B5E8819-A7F3-FC2E-7ACD-20A00549E868}"/>
          </ac:picMkLst>
        </pc:picChg>
      </pc:sldChg>
    </pc:docChg>
  </pc:docChgLst>
  <pc:docChgLst>
    <pc:chgData name="Ogun, John" userId="f7f3b16c-1ab7-4cb4-be63-8eead5a33d6a" providerId="ADAL" clId="{FA445CBB-17FE-4ED5-B330-39095A61DE1E}"/>
    <pc:docChg chg="undo custSel addSld delSld modSld sldOrd">
      <pc:chgData name="Ogun, John" userId="f7f3b16c-1ab7-4cb4-be63-8eead5a33d6a" providerId="ADAL" clId="{FA445CBB-17FE-4ED5-B330-39095A61DE1E}" dt="2023-05-01T20:45:39.907" v="519" actId="20577"/>
      <pc:docMkLst>
        <pc:docMk/>
      </pc:docMkLst>
      <pc:sldChg chg="addSp delSp">
        <pc:chgData name="Ogun, John" userId="f7f3b16c-1ab7-4cb4-be63-8eead5a33d6a" providerId="ADAL" clId="{FA445CBB-17FE-4ED5-B330-39095A61DE1E}" dt="2023-05-01T19:55:00.724" v="1"/>
        <pc:sldMkLst>
          <pc:docMk/>
          <pc:sldMk cId="0" sldId="262"/>
        </pc:sldMkLst>
        <pc:picChg chg="add del">
          <ac:chgData name="Ogun, John" userId="f7f3b16c-1ab7-4cb4-be63-8eead5a33d6a" providerId="ADAL" clId="{FA445CBB-17FE-4ED5-B330-39095A61DE1E}" dt="2023-05-01T19:55:00.724" v="1"/>
          <ac:picMkLst>
            <pc:docMk/>
            <pc:sldMk cId="0" sldId="262"/>
            <ac:picMk id="2" creationId="{446704DE-8A8B-3D86-ADD6-0909E2913F92}"/>
          </ac:picMkLst>
        </pc:picChg>
      </pc:sldChg>
      <pc:sldChg chg="addSp delSp modSp new mod ord">
        <pc:chgData name="Ogun, John" userId="f7f3b16c-1ab7-4cb4-be63-8eead5a33d6a" providerId="ADAL" clId="{FA445CBB-17FE-4ED5-B330-39095A61DE1E}" dt="2023-05-01T20:31:15.065" v="341"/>
        <pc:sldMkLst>
          <pc:docMk/>
          <pc:sldMk cId="1045645215" sldId="295"/>
        </pc:sldMkLst>
        <pc:spChg chg="del">
          <ac:chgData name="Ogun, John" userId="f7f3b16c-1ab7-4cb4-be63-8eead5a33d6a" providerId="ADAL" clId="{FA445CBB-17FE-4ED5-B330-39095A61DE1E}" dt="2023-05-01T19:56:49.977" v="8" actId="21"/>
          <ac:spMkLst>
            <pc:docMk/>
            <pc:sldMk cId="1045645215" sldId="295"/>
            <ac:spMk id="2" creationId="{9D9BC288-BA0A-D6BC-0F67-615323BFE9D6}"/>
          </ac:spMkLst>
        </pc:spChg>
        <pc:picChg chg="add del mod">
          <ac:chgData name="Ogun, John" userId="f7f3b16c-1ab7-4cb4-be63-8eead5a33d6a" providerId="ADAL" clId="{FA445CBB-17FE-4ED5-B330-39095A61DE1E}" dt="2023-05-01T20:18:58.259" v="35" actId="21"/>
          <ac:picMkLst>
            <pc:docMk/>
            <pc:sldMk cId="1045645215" sldId="295"/>
            <ac:picMk id="4" creationId="{D1899CB6-BA82-CB39-BE58-0BF201412E7B}"/>
          </ac:picMkLst>
        </pc:picChg>
      </pc:sldChg>
      <pc:sldChg chg="addSp delSp modSp new del mod">
        <pc:chgData name="Ogun, John" userId="f7f3b16c-1ab7-4cb4-be63-8eead5a33d6a" providerId="ADAL" clId="{FA445CBB-17FE-4ED5-B330-39095A61DE1E}" dt="2023-05-01T20:32:57.379" v="348" actId="2696"/>
        <pc:sldMkLst>
          <pc:docMk/>
          <pc:sldMk cId="606394614" sldId="296"/>
        </pc:sldMkLst>
        <pc:spChg chg="del">
          <ac:chgData name="Ogun, John" userId="f7f3b16c-1ab7-4cb4-be63-8eead5a33d6a" providerId="ADAL" clId="{FA445CBB-17FE-4ED5-B330-39095A61DE1E}" dt="2023-05-01T20:00:58.010" v="12" actId="478"/>
          <ac:spMkLst>
            <pc:docMk/>
            <pc:sldMk cId="606394614" sldId="296"/>
            <ac:spMk id="2" creationId="{8E6352C9-9A78-1496-FB74-BF15F5F09E9B}"/>
          </ac:spMkLst>
        </pc:spChg>
        <pc:picChg chg="add mod">
          <ac:chgData name="Ogun, John" userId="f7f3b16c-1ab7-4cb4-be63-8eead5a33d6a" providerId="ADAL" clId="{FA445CBB-17FE-4ED5-B330-39095A61DE1E}" dt="2023-05-01T20:01:41.168" v="17" actId="14100"/>
          <ac:picMkLst>
            <pc:docMk/>
            <pc:sldMk cId="606394614" sldId="296"/>
            <ac:picMk id="4" creationId="{A91759AA-C003-D5C0-3978-4DD56FBD9996}"/>
          </ac:picMkLst>
        </pc:picChg>
      </pc:sldChg>
      <pc:sldChg chg="addSp delSp modSp new mod">
        <pc:chgData name="Ogun, John" userId="f7f3b16c-1ab7-4cb4-be63-8eead5a33d6a" providerId="ADAL" clId="{FA445CBB-17FE-4ED5-B330-39095A61DE1E}" dt="2023-05-01T20:04:08.209" v="22" actId="14100"/>
        <pc:sldMkLst>
          <pc:docMk/>
          <pc:sldMk cId="1110040612" sldId="297"/>
        </pc:sldMkLst>
        <pc:spChg chg="del">
          <ac:chgData name="Ogun, John" userId="f7f3b16c-1ab7-4cb4-be63-8eead5a33d6a" providerId="ADAL" clId="{FA445CBB-17FE-4ED5-B330-39095A61DE1E}" dt="2023-05-01T20:03:51.520" v="19" actId="478"/>
          <ac:spMkLst>
            <pc:docMk/>
            <pc:sldMk cId="1110040612" sldId="297"/>
            <ac:spMk id="2" creationId="{9285D5B1-21B6-F685-9B22-F20A872A2E34}"/>
          </ac:spMkLst>
        </pc:spChg>
        <pc:picChg chg="add mod">
          <ac:chgData name="Ogun, John" userId="f7f3b16c-1ab7-4cb4-be63-8eead5a33d6a" providerId="ADAL" clId="{FA445CBB-17FE-4ED5-B330-39095A61DE1E}" dt="2023-05-01T20:04:08.209" v="22" actId="14100"/>
          <ac:picMkLst>
            <pc:docMk/>
            <pc:sldMk cId="1110040612" sldId="297"/>
            <ac:picMk id="4" creationId="{85014300-9767-A23F-4A2C-B25689C2ABAD}"/>
          </ac:picMkLst>
        </pc:picChg>
      </pc:sldChg>
      <pc:sldChg chg="addSp delSp modSp new mod">
        <pc:chgData name="Ogun, John" userId="f7f3b16c-1ab7-4cb4-be63-8eead5a33d6a" providerId="ADAL" clId="{FA445CBB-17FE-4ED5-B330-39095A61DE1E}" dt="2023-05-01T20:06:45.435" v="27" actId="14100"/>
        <pc:sldMkLst>
          <pc:docMk/>
          <pc:sldMk cId="2607003732" sldId="298"/>
        </pc:sldMkLst>
        <pc:spChg chg="del">
          <ac:chgData name="Ogun, John" userId="f7f3b16c-1ab7-4cb4-be63-8eead5a33d6a" providerId="ADAL" clId="{FA445CBB-17FE-4ED5-B330-39095A61DE1E}" dt="2023-05-01T20:06:34.567" v="24" actId="478"/>
          <ac:spMkLst>
            <pc:docMk/>
            <pc:sldMk cId="2607003732" sldId="298"/>
            <ac:spMk id="2" creationId="{2939F45B-C216-4673-9B1F-DDBDDB5FB432}"/>
          </ac:spMkLst>
        </pc:spChg>
        <pc:picChg chg="add mod">
          <ac:chgData name="Ogun, John" userId="f7f3b16c-1ab7-4cb4-be63-8eead5a33d6a" providerId="ADAL" clId="{FA445CBB-17FE-4ED5-B330-39095A61DE1E}" dt="2023-05-01T20:06:45.435" v="27" actId="14100"/>
          <ac:picMkLst>
            <pc:docMk/>
            <pc:sldMk cId="2607003732" sldId="298"/>
            <ac:picMk id="4" creationId="{14A0DEAD-1227-CECD-90C9-F7829EE409E8}"/>
          </ac:picMkLst>
        </pc:picChg>
      </pc:sldChg>
      <pc:sldChg chg="addSp modSp new mod">
        <pc:chgData name="Ogun, John" userId="f7f3b16c-1ab7-4cb4-be63-8eead5a33d6a" providerId="ADAL" clId="{FA445CBB-17FE-4ED5-B330-39095A61DE1E}" dt="2023-05-01T20:30:59.016" v="339" actId="1076"/>
        <pc:sldMkLst>
          <pc:docMk/>
          <pc:sldMk cId="2708461661" sldId="299"/>
        </pc:sldMkLst>
        <pc:spChg chg="mod">
          <ac:chgData name="Ogun, John" userId="f7f3b16c-1ab7-4cb4-be63-8eead5a33d6a" providerId="ADAL" clId="{FA445CBB-17FE-4ED5-B330-39095A61DE1E}" dt="2023-05-01T20:22:32.748" v="89" actId="20577"/>
          <ac:spMkLst>
            <pc:docMk/>
            <pc:sldMk cId="2708461661" sldId="299"/>
            <ac:spMk id="2" creationId="{D910E005-9EAD-A370-2E73-B08D3A579F4D}"/>
          </ac:spMkLst>
        </pc:spChg>
        <pc:spChg chg="mod">
          <ac:chgData name="Ogun, John" userId="f7f3b16c-1ab7-4cb4-be63-8eead5a33d6a" providerId="ADAL" clId="{FA445CBB-17FE-4ED5-B330-39095A61DE1E}" dt="2023-05-01T20:20:52.657" v="48" actId="14100"/>
          <ac:spMkLst>
            <pc:docMk/>
            <pc:sldMk cId="2708461661" sldId="299"/>
            <ac:spMk id="3" creationId="{CD61AE0D-F7A5-CF21-01C2-9560FB7A06A6}"/>
          </ac:spMkLst>
        </pc:spChg>
        <pc:spChg chg="mod">
          <ac:chgData name="Ogun, John" userId="f7f3b16c-1ab7-4cb4-be63-8eead5a33d6a" providerId="ADAL" clId="{FA445CBB-17FE-4ED5-B330-39095A61DE1E}" dt="2023-05-01T20:30:36.004" v="338" actId="20577"/>
          <ac:spMkLst>
            <pc:docMk/>
            <pc:sldMk cId="2708461661" sldId="299"/>
            <ac:spMk id="4" creationId="{F13B18B8-E874-EF5A-F11C-0E8A26A48022}"/>
          </ac:spMkLst>
        </pc:spChg>
        <pc:picChg chg="add mod">
          <ac:chgData name="Ogun, John" userId="f7f3b16c-1ab7-4cb4-be63-8eead5a33d6a" providerId="ADAL" clId="{FA445CBB-17FE-4ED5-B330-39095A61DE1E}" dt="2023-05-01T20:19:27.319" v="40" actId="14100"/>
          <ac:picMkLst>
            <pc:docMk/>
            <pc:sldMk cId="2708461661" sldId="299"/>
            <ac:picMk id="6" creationId="{72E7A2DC-E8AB-6977-7D30-1FC744D6249C}"/>
          </ac:picMkLst>
        </pc:picChg>
        <pc:picChg chg="add mod">
          <ac:chgData name="Ogun, John" userId="f7f3b16c-1ab7-4cb4-be63-8eead5a33d6a" providerId="ADAL" clId="{FA445CBB-17FE-4ED5-B330-39095A61DE1E}" dt="2023-05-01T20:30:59.016" v="339" actId="1076"/>
          <ac:picMkLst>
            <pc:docMk/>
            <pc:sldMk cId="2708461661" sldId="299"/>
            <ac:picMk id="7" creationId="{39F1D997-0327-7DD1-44AF-E371AFBB7289}"/>
          </ac:picMkLst>
        </pc:picChg>
      </pc:sldChg>
      <pc:sldChg chg="addSp delSp modSp new mod">
        <pc:chgData name="Ogun, John" userId="f7f3b16c-1ab7-4cb4-be63-8eead5a33d6a" providerId="ADAL" clId="{FA445CBB-17FE-4ED5-B330-39095A61DE1E}" dt="2023-05-01T20:45:39.907" v="519" actId="20577"/>
        <pc:sldMkLst>
          <pc:docMk/>
          <pc:sldMk cId="1801065736" sldId="300"/>
        </pc:sldMkLst>
        <pc:spChg chg="mod">
          <ac:chgData name="Ogun, John" userId="f7f3b16c-1ab7-4cb4-be63-8eead5a33d6a" providerId="ADAL" clId="{FA445CBB-17FE-4ED5-B330-39095A61DE1E}" dt="2023-05-01T20:41:09.630" v="407" actId="20577"/>
          <ac:spMkLst>
            <pc:docMk/>
            <pc:sldMk cId="1801065736" sldId="300"/>
            <ac:spMk id="2" creationId="{A086E194-920A-7A45-AFB2-40616912DFD7}"/>
          </ac:spMkLst>
        </pc:spChg>
        <pc:spChg chg="mod">
          <ac:chgData name="Ogun, John" userId="f7f3b16c-1ab7-4cb4-be63-8eead5a33d6a" providerId="ADAL" clId="{FA445CBB-17FE-4ED5-B330-39095A61DE1E}" dt="2023-05-01T20:45:39.907" v="519" actId="20577"/>
          <ac:spMkLst>
            <pc:docMk/>
            <pc:sldMk cId="1801065736" sldId="300"/>
            <ac:spMk id="3" creationId="{D685D7B5-74D3-1EAF-D73B-39DC5C5B32B0}"/>
          </ac:spMkLst>
        </pc:spChg>
        <pc:spChg chg="mod">
          <ac:chgData name="Ogun, John" userId="f7f3b16c-1ab7-4cb4-be63-8eead5a33d6a" providerId="ADAL" clId="{FA445CBB-17FE-4ED5-B330-39095A61DE1E}" dt="2023-05-01T20:37:02.215" v="383" actId="14100"/>
          <ac:spMkLst>
            <pc:docMk/>
            <pc:sldMk cId="1801065736" sldId="300"/>
            <ac:spMk id="4" creationId="{0A63BA2C-4203-8F0C-0A14-498B39BFBCDA}"/>
          </ac:spMkLst>
        </pc:spChg>
        <pc:picChg chg="add del">
          <ac:chgData name="Ogun, John" userId="f7f3b16c-1ab7-4cb4-be63-8eead5a33d6a" providerId="ADAL" clId="{FA445CBB-17FE-4ED5-B330-39095A61DE1E}" dt="2023-05-01T20:33:19.074" v="350"/>
          <ac:picMkLst>
            <pc:docMk/>
            <pc:sldMk cId="1801065736" sldId="300"/>
            <ac:picMk id="6" creationId="{16A08CB1-06A9-26D6-5622-05DB13B14A13}"/>
          </ac:picMkLst>
        </pc:picChg>
        <pc:picChg chg="add del mod">
          <ac:chgData name="Ogun, John" userId="f7f3b16c-1ab7-4cb4-be63-8eead5a33d6a" providerId="ADAL" clId="{FA445CBB-17FE-4ED5-B330-39095A61DE1E}" dt="2023-05-01T20:36:16.179" v="373" actId="21"/>
          <ac:picMkLst>
            <pc:docMk/>
            <pc:sldMk cId="1801065736" sldId="300"/>
            <ac:picMk id="7" creationId="{6DC0508E-CB80-CA50-0915-292B09B64542}"/>
          </ac:picMkLst>
        </pc:picChg>
        <pc:picChg chg="add mod">
          <ac:chgData name="Ogun, John" userId="f7f3b16c-1ab7-4cb4-be63-8eead5a33d6a" providerId="ADAL" clId="{FA445CBB-17FE-4ED5-B330-39095A61DE1E}" dt="2023-05-01T20:37:30.121" v="387" actId="14100"/>
          <ac:picMkLst>
            <pc:docMk/>
            <pc:sldMk cId="1801065736" sldId="300"/>
            <ac:picMk id="8" creationId="{5977C5BF-C116-C655-4917-3E486935EE0E}"/>
          </ac:picMkLst>
        </pc:picChg>
      </pc:sldChg>
    </pc:docChg>
  </pc:docChgLst>
  <pc:docChgLst>
    <pc:chgData name="Zhang, Lee" userId="S::tianyi_zhang1@baylor.edu::491276f5-e119-4016-b29e-a3ab1c40d2bc" providerId="AD" clId="Web-{F5367843-2EB9-4A0A-B5AE-3204B595F46D}"/>
    <pc:docChg chg="delSld modSld sldOrd">
      <pc:chgData name="Zhang, Lee" userId="S::tianyi_zhang1@baylor.edu::491276f5-e119-4016-b29e-a3ab1c40d2bc" providerId="AD" clId="Web-{F5367843-2EB9-4A0A-B5AE-3204B595F46D}" dt="2023-05-02T01:22:53.003" v="140" actId="1076"/>
      <pc:docMkLst>
        <pc:docMk/>
      </pc:docMkLst>
      <pc:sldChg chg="ord">
        <pc:chgData name="Zhang, Lee" userId="S::tianyi_zhang1@baylor.edu::491276f5-e119-4016-b29e-a3ab1c40d2bc" providerId="AD" clId="Web-{F5367843-2EB9-4A0A-B5AE-3204B595F46D}" dt="2023-05-02T01:08:07.408" v="0"/>
        <pc:sldMkLst>
          <pc:docMk/>
          <pc:sldMk cId="0" sldId="261"/>
        </pc:sldMkLst>
      </pc:sldChg>
      <pc:sldChg chg="del">
        <pc:chgData name="Zhang, Lee" userId="S::tianyi_zhang1@baylor.edu::491276f5-e119-4016-b29e-a3ab1c40d2bc" providerId="AD" clId="Web-{F5367843-2EB9-4A0A-B5AE-3204B595F46D}" dt="2023-05-02T01:10:21.007" v="41"/>
        <pc:sldMkLst>
          <pc:docMk/>
          <pc:sldMk cId="0" sldId="263"/>
        </pc:sldMkLst>
      </pc:sldChg>
      <pc:sldChg chg="del">
        <pc:chgData name="Zhang, Lee" userId="S::tianyi_zhang1@baylor.edu::491276f5-e119-4016-b29e-a3ab1c40d2bc" providerId="AD" clId="Web-{F5367843-2EB9-4A0A-B5AE-3204B595F46D}" dt="2023-05-02T01:10:19.053" v="40"/>
        <pc:sldMkLst>
          <pc:docMk/>
          <pc:sldMk cId="0" sldId="265"/>
        </pc:sldMkLst>
      </pc:sldChg>
      <pc:sldChg chg="del">
        <pc:chgData name="Zhang, Lee" userId="S::tianyi_zhang1@baylor.edu::491276f5-e119-4016-b29e-a3ab1c40d2bc" providerId="AD" clId="Web-{F5367843-2EB9-4A0A-B5AE-3204B595F46D}" dt="2023-05-02T01:10:23.085" v="42"/>
        <pc:sldMkLst>
          <pc:docMk/>
          <pc:sldMk cId="0" sldId="266"/>
        </pc:sldMkLst>
      </pc:sldChg>
      <pc:sldChg chg="del">
        <pc:chgData name="Zhang, Lee" userId="S::tianyi_zhang1@baylor.edu::491276f5-e119-4016-b29e-a3ab1c40d2bc" providerId="AD" clId="Web-{F5367843-2EB9-4A0A-B5AE-3204B595F46D}" dt="2023-05-02T01:10:19.053" v="39"/>
        <pc:sldMkLst>
          <pc:docMk/>
          <pc:sldMk cId="0" sldId="267"/>
        </pc:sldMkLst>
      </pc:sldChg>
      <pc:sldChg chg="del">
        <pc:chgData name="Zhang, Lee" userId="S::tianyi_zhang1@baylor.edu::491276f5-e119-4016-b29e-a3ab1c40d2bc" providerId="AD" clId="Web-{F5367843-2EB9-4A0A-B5AE-3204B595F46D}" dt="2023-05-02T01:10:19.038" v="38"/>
        <pc:sldMkLst>
          <pc:docMk/>
          <pc:sldMk cId="0" sldId="268"/>
        </pc:sldMkLst>
      </pc:sldChg>
      <pc:sldChg chg="del">
        <pc:chgData name="Zhang, Lee" userId="S::tianyi_zhang1@baylor.edu::491276f5-e119-4016-b29e-a3ab1c40d2bc" providerId="AD" clId="Web-{F5367843-2EB9-4A0A-B5AE-3204B595F46D}" dt="2023-05-02T01:10:17.116" v="37"/>
        <pc:sldMkLst>
          <pc:docMk/>
          <pc:sldMk cId="0" sldId="270"/>
        </pc:sldMkLst>
      </pc:sldChg>
      <pc:sldChg chg="del">
        <pc:chgData name="Zhang, Lee" userId="S::tianyi_zhang1@baylor.edu::491276f5-e119-4016-b29e-a3ab1c40d2bc" providerId="AD" clId="Web-{F5367843-2EB9-4A0A-B5AE-3204B595F46D}" dt="2023-05-02T01:10:17.116" v="36"/>
        <pc:sldMkLst>
          <pc:docMk/>
          <pc:sldMk cId="0" sldId="271"/>
        </pc:sldMkLst>
      </pc:sldChg>
      <pc:sldChg chg="del">
        <pc:chgData name="Zhang, Lee" userId="S::tianyi_zhang1@baylor.edu::491276f5-e119-4016-b29e-a3ab1c40d2bc" providerId="AD" clId="Web-{F5367843-2EB9-4A0A-B5AE-3204B595F46D}" dt="2023-05-02T01:10:14.944" v="35"/>
        <pc:sldMkLst>
          <pc:docMk/>
          <pc:sldMk cId="0" sldId="272"/>
        </pc:sldMkLst>
      </pc:sldChg>
      <pc:sldChg chg="addSp delSp modSp del ord">
        <pc:chgData name="Zhang, Lee" userId="S::tianyi_zhang1@baylor.edu::491276f5-e119-4016-b29e-a3ab1c40d2bc" providerId="AD" clId="Web-{F5367843-2EB9-4A0A-B5AE-3204B595F46D}" dt="2023-05-02T01:09:42.443" v="16"/>
        <pc:sldMkLst>
          <pc:docMk/>
          <pc:sldMk cId="0" sldId="273"/>
        </pc:sldMkLst>
        <pc:spChg chg="add mod">
          <ac:chgData name="Zhang, Lee" userId="S::tianyi_zhang1@baylor.edu::491276f5-e119-4016-b29e-a3ab1c40d2bc" providerId="AD" clId="Web-{F5367843-2EB9-4A0A-B5AE-3204B595F46D}" dt="2023-05-02T01:09:28.411" v="10"/>
          <ac:spMkLst>
            <pc:docMk/>
            <pc:sldMk cId="0" sldId="273"/>
            <ac:spMk id="3" creationId="{1D0EE08F-8CB1-A596-0887-5A6439C68E7D}"/>
          </ac:spMkLst>
        </pc:spChg>
        <pc:spChg chg="add mod">
          <ac:chgData name="Zhang, Lee" userId="S::tianyi_zhang1@baylor.edu::491276f5-e119-4016-b29e-a3ab1c40d2bc" providerId="AD" clId="Web-{F5367843-2EB9-4A0A-B5AE-3204B595F46D}" dt="2023-05-02T01:09:30.958" v="11"/>
          <ac:spMkLst>
            <pc:docMk/>
            <pc:sldMk cId="0" sldId="273"/>
            <ac:spMk id="5" creationId="{F926F4E9-435D-7D27-97E7-D4ACB556ED58}"/>
          </ac:spMkLst>
        </pc:spChg>
        <pc:spChg chg="add mod">
          <ac:chgData name="Zhang, Lee" userId="S::tianyi_zhang1@baylor.edu::491276f5-e119-4016-b29e-a3ab1c40d2bc" providerId="AD" clId="Web-{F5367843-2EB9-4A0A-B5AE-3204B595F46D}" dt="2023-05-02T01:09:33.520" v="12"/>
          <ac:spMkLst>
            <pc:docMk/>
            <pc:sldMk cId="0" sldId="273"/>
            <ac:spMk id="7" creationId="{D3785A89-9003-3C8F-0208-EE2835AC53A1}"/>
          </ac:spMkLst>
        </pc:spChg>
        <pc:spChg chg="add mod">
          <ac:chgData name="Zhang, Lee" userId="S::tianyi_zhang1@baylor.edu::491276f5-e119-4016-b29e-a3ab1c40d2bc" providerId="AD" clId="Web-{F5367843-2EB9-4A0A-B5AE-3204B595F46D}" dt="2023-05-02T01:09:36.192" v="13"/>
          <ac:spMkLst>
            <pc:docMk/>
            <pc:sldMk cId="0" sldId="273"/>
            <ac:spMk id="9" creationId="{03BDA40A-0D6C-B653-C102-6864853D45B7}"/>
          </ac:spMkLst>
        </pc:spChg>
        <pc:spChg chg="add mod">
          <ac:chgData name="Zhang, Lee" userId="S::tianyi_zhang1@baylor.edu::491276f5-e119-4016-b29e-a3ab1c40d2bc" providerId="AD" clId="Web-{F5367843-2EB9-4A0A-B5AE-3204B595F46D}" dt="2023-05-02T01:09:36.817" v="14"/>
          <ac:spMkLst>
            <pc:docMk/>
            <pc:sldMk cId="0" sldId="273"/>
            <ac:spMk id="11" creationId="{EF4B81B4-6057-21FC-8679-A167D2E547AB}"/>
          </ac:spMkLst>
        </pc:spChg>
        <pc:spChg chg="add mod">
          <ac:chgData name="Zhang, Lee" userId="S::tianyi_zhang1@baylor.edu::491276f5-e119-4016-b29e-a3ab1c40d2bc" providerId="AD" clId="Web-{F5367843-2EB9-4A0A-B5AE-3204B595F46D}" dt="2023-05-02T01:09:39.474" v="15"/>
          <ac:spMkLst>
            <pc:docMk/>
            <pc:sldMk cId="0" sldId="273"/>
            <ac:spMk id="13" creationId="{72CC2BDB-4500-F78F-7AFC-3F4177E88B09}"/>
          </ac:spMkLst>
        </pc:spChg>
        <pc:spChg chg="mod">
          <ac:chgData name="Zhang, Lee" userId="S::tianyi_zhang1@baylor.edu::491276f5-e119-4016-b29e-a3ab1c40d2bc" providerId="AD" clId="Web-{F5367843-2EB9-4A0A-B5AE-3204B595F46D}" dt="2023-05-02T01:09:22.661" v="9" actId="20577"/>
          <ac:spMkLst>
            <pc:docMk/>
            <pc:sldMk cId="0" sldId="273"/>
            <ac:spMk id="352" creationId="{00000000-0000-0000-0000-000000000000}"/>
          </ac:spMkLst>
        </pc:spChg>
        <pc:spChg chg="del">
          <ac:chgData name="Zhang, Lee" userId="S::tianyi_zhang1@baylor.edu::491276f5-e119-4016-b29e-a3ab1c40d2bc" providerId="AD" clId="Web-{F5367843-2EB9-4A0A-B5AE-3204B595F46D}" dt="2023-05-02T01:09:36.192" v="13"/>
          <ac:spMkLst>
            <pc:docMk/>
            <pc:sldMk cId="0" sldId="273"/>
            <ac:spMk id="353" creationId="{00000000-0000-0000-0000-000000000000}"/>
          </ac:spMkLst>
        </pc:spChg>
        <pc:spChg chg="del">
          <ac:chgData name="Zhang, Lee" userId="S::tianyi_zhang1@baylor.edu::491276f5-e119-4016-b29e-a3ab1c40d2bc" providerId="AD" clId="Web-{F5367843-2EB9-4A0A-B5AE-3204B595F46D}" dt="2023-05-02T01:09:33.520" v="12"/>
          <ac:spMkLst>
            <pc:docMk/>
            <pc:sldMk cId="0" sldId="273"/>
            <ac:spMk id="354" creationId="{00000000-0000-0000-0000-000000000000}"/>
          </ac:spMkLst>
        </pc:spChg>
        <pc:spChg chg="del">
          <ac:chgData name="Zhang, Lee" userId="S::tianyi_zhang1@baylor.edu::491276f5-e119-4016-b29e-a3ab1c40d2bc" providerId="AD" clId="Web-{F5367843-2EB9-4A0A-B5AE-3204B595F46D}" dt="2023-05-02T01:09:30.958" v="11"/>
          <ac:spMkLst>
            <pc:docMk/>
            <pc:sldMk cId="0" sldId="273"/>
            <ac:spMk id="355" creationId="{00000000-0000-0000-0000-000000000000}"/>
          </ac:spMkLst>
        </pc:spChg>
        <pc:spChg chg="del">
          <ac:chgData name="Zhang, Lee" userId="S::tianyi_zhang1@baylor.edu::491276f5-e119-4016-b29e-a3ab1c40d2bc" providerId="AD" clId="Web-{F5367843-2EB9-4A0A-B5AE-3204B595F46D}" dt="2023-05-02T01:09:36.817" v="14"/>
          <ac:spMkLst>
            <pc:docMk/>
            <pc:sldMk cId="0" sldId="273"/>
            <ac:spMk id="356" creationId="{00000000-0000-0000-0000-000000000000}"/>
          </ac:spMkLst>
        </pc:spChg>
        <pc:spChg chg="del">
          <ac:chgData name="Zhang, Lee" userId="S::tianyi_zhang1@baylor.edu::491276f5-e119-4016-b29e-a3ab1c40d2bc" providerId="AD" clId="Web-{F5367843-2EB9-4A0A-B5AE-3204B595F46D}" dt="2023-05-02T01:09:39.474" v="15"/>
          <ac:spMkLst>
            <pc:docMk/>
            <pc:sldMk cId="0" sldId="273"/>
            <ac:spMk id="357" creationId="{00000000-0000-0000-0000-000000000000}"/>
          </ac:spMkLst>
        </pc:spChg>
        <pc:spChg chg="del">
          <ac:chgData name="Zhang, Lee" userId="S::tianyi_zhang1@baylor.edu::491276f5-e119-4016-b29e-a3ab1c40d2bc" providerId="AD" clId="Web-{F5367843-2EB9-4A0A-B5AE-3204B595F46D}" dt="2023-05-02T01:09:28.411" v="10"/>
          <ac:spMkLst>
            <pc:docMk/>
            <pc:sldMk cId="0" sldId="273"/>
            <ac:spMk id="358" creationId="{00000000-0000-0000-0000-000000000000}"/>
          </ac:spMkLst>
        </pc:spChg>
      </pc:sldChg>
      <pc:sldChg chg="del">
        <pc:chgData name="Zhang, Lee" userId="S::tianyi_zhang1@baylor.edu::491276f5-e119-4016-b29e-a3ab1c40d2bc" providerId="AD" clId="Web-{F5367843-2EB9-4A0A-B5AE-3204B595F46D}" dt="2023-05-02T01:10:14.897" v="34"/>
        <pc:sldMkLst>
          <pc:docMk/>
          <pc:sldMk cId="0" sldId="274"/>
        </pc:sldMkLst>
      </pc:sldChg>
      <pc:sldChg chg="del">
        <pc:chgData name="Zhang, Lee" userId="S::tianyi_zhang1@baylor.edu::491276f5-e119-4016-b29e-a3ab1c40d2bc" providerId="AD" clId="Web-{F5367843-2EB9-4A0A-B5AE-3204B595F46D}" dt="2023-05-02T01:10:14.897" v="33"/>
        <pc:sldMkLst>
          <pc:docMk/>
          <pc:sldMk cId="0" sldId="275"/>
        </pc:sldMkLst>
      </pc:sldChg>
      <pc:sldChg chg="del">
        <pc:chgData name="Zhang, Lee" userId="S::tianyi_zhang1@baylor.edu::491276f5-e119-4016-b29e-a3ab1c40d2bc" providerId="AD" clId="Web-{F5367843-2EB9-4A0A-B5AE-3204B595F46D}" dt="2023-05-02T01:10:14.881" v="32"/>
        <pc:sldMkLst>
          <pc:docMk/>
          <pc:sldMk cId="0" sldId="276"/>
        </pc:sldMkLst>
      </pc:sldChg>
      <pc:sldChg chg="del">
        <pc:chgData name="Zhang, Lee" userId="S::tianyi_zhang1@baylor.edu::491276f5-e119-4016-b29e-a3ab1c40d2bc" providerId="AD" clId="Web-{F5367843-2EB9-4A0A-B5AE-3204B595F46D}" dt="2023-05-02T01:10:14.866" v="31"/>
        <pc:sldMkLst>
          <pc:docMk/>
          <pc:sldMk cId="0" sldId="277"/>
        </pc:sldMkLst>
      </pc:sldChg>
      <pc:sldChg chg="del">
        <pc:chgData name="Zhang, Lee" userId="S::tianyi_zhang1@baylor.edu::491276f5-e119-4016-b29e-a3ab1c40d2bc" providerId="AD" clId="Web-{F5367843-2EB9-4A0A-B5AE-3204B595F46D}" dt="2023-05-02T01:10:14.866" v="30"/>
        <pc:sldMkLst>
          <pc:docMk/>
          <pc:sldMk cId="0" sldId="279"/>
        </pc:sldMkLst>
      </pc:sldChg>
      <pc:sldChg chg="del">
        <pc:chgData name="Zhang, Lee" userId="S::tianyi_zhang1@baylor.edu::491276f5-e119-4016-b29e-a3ab1c40d2bc" providerId="AD" clId="Web-{F5367843-2EB9-4A0A-B5AE-3204B595F46D}" dt="2023-05-02T01:10:13.006" v="29"/>
        <pc:sldMkLst>
          <pc:docMk/>
          <pc:sldMk cId="0" sldId="280"/>
        </pc:sldMkLst>
      </pc:sldChg>
      <pc:sldChg chg="del">
        <pc:chgData name="Zhang, Lee" userId="S::tianyi_zhang1@baylor.edu::491276f5-e119-4016-b29e-a3ab1c40d2bc" providerId="AD" clId="Web-{F5367843-2EB9-4A0A-B5AE-3204B595F46D}" dt="2023-05-02T01:10:12.959" v="28"/>
        <pc:sldMkLst>
          <pc:docMk/>
          <pc:sldMk cId="0" sldId="281"/>
        </pc:sldMkLst>
      </pc:sldChg>
      <pc:sldChg chg="del">
        <pc:chgData name="Zhang, Lee" userId="S::tianyi_zhang1@baylor.edu::491276f5-e119-4016-b29e-a3ab1c40d2bc" providerId="AD" clId="Web-{F5367843-2EB9-4A0A-B5AE-3204B595F46D}" dt="2023-05-02T01:10:10.912" v="27"/>
        <pc:sldMkLst>
          <pc:docMk/>
          <pc:sldMk cId="0" sldId="282"/>
        </pc:sldMkLst>
      </pc:sldChg>
      <pc:sldChg chg="del">
        <pc:chgData name="Zhang, Lee" userId="S::tianyi_zhang1@baylor.edu::491276f5-e119-4016-b29e-a3ab1c40d2bc" providerId="AD" clId="Web-{F5367843-2EB9-4A0A-B5AE-3204B595F46D}" dt="2023-05-02T01:10:08.881" v="26"/>
        <pc:sldMkLst>
          <pc:docMk/>
          <pc:sldMk cId="0" sldId="284"/>
        </pc:sldMkLst>
      </pc:sldChg>
      <pc:sldChg chg="del">
        <pc:chgData name="Zhang, Lee" userId="S::tianyi_zhang1@baylor.edu::491276f5-e119-4016-b29e-a3ab1c40d2bc" providerId="AD" clId="Web-{F5367843-2EB9-4A0A-B5AE-3204B595F46D}" dt="2023-05-02T01:10:08.834" v="25"/>
        <pc:sldMkLst>
          <pc:docMk/>
          <pc:sldMk cId="0" sldId="285"/>
        </pc:sldMkLst>
      </pc:sldChg>
      <pc:sldChg chg="del">
        <pc:chgData name="Zhang, Lee" userId="S::tianyi_zhang1@baylor.edu::491276f5-e119-4016-b29e-a3ab1c40d2bc" providerId="AD" clId="Web-{F5367843-2EB9-4A0A-B5AE-3204B595F46D}" dt="2023-05-02T01:10:06.834" v="24"/>
        <pc:sldMkLst>
          <pc:docMk/>
          <pc:sldMk cId="0" sldId="286"/>
        </pc:sldMkLst>
      </pc:sldChg>
      <pc:sldChg chg="del">
        <pc:chgData name="Zhang, Lee" userId="S::tianyi_zhang1@baylor.edu::491276f5-e119-4016-b29e-a3ab1c40d2bc" providerId="AD" clId="Web-{F5367843-2EB9-4A0A-B5AE-3204B595F46D}" dt="2023-05-02T01:10:04.865" v="23"/>
        <pc:sldMkLst>
          <pc:docMk/>
          <pc:sldMk cId="0" sldId="287"/>
        </pc:sldMkLst>
      </pc:sldChg>
      <pc:sldChg chg="del">
        <pc:chgData name="Zhang, Lee" userId="S::tianyi_zhang1@baylor.edu::491276f5-e119-4016-b29e-a3ab1c40d2bc" providerId="AD" clId="Web-{F5367843-2EB9-4A0A-B5AE-3204B595F46D}" dt="2023-05-02T01:10:04.834" v="22"/>
        <pc:sldMkLst>
          <pc:docMk/>
          <pc:sldMk cId="0" sldId="289"/>
        </pc:sldMkLst>
      </pc:sldChg>
      <pc:sldChg chg="del">
        <pc:chgData name="Zhang, Lee" userId="S::tianyi_zhang1@baylor.edu::491276f5-e119-4016-b29e-a3ab1c40d2bc" providerId="AD" clId="Web-{F5367843-2EB9-4A0A-B5AE-3204B595F46D}" dt="2023-05-02T01:10:02.834" v="21"/>
        <pc:sldMkLst>
          <pc:docMk/>
          <pc:sldMk cId="0" sldId="290"/>
        </pc:sldMkLst>
      </pc:sldChg>
      <pc:sldChg chg="del">
        <pc:chgData name="Zhang, Lee" userId="S::tianyi_zhang1@baylor.edu::491276f5-e119-4016-b29e-a3ab1c40d2bc" providerId="AD" clId="Web-{F5367843-2EB9-4A0A-B5AE-3204B595F46D}" dt="2023-05-02T01:10:02.818" v="20"/>
        <pc:sldMkLst>
          <pc:docMk/>
          <pc:sldMk cId="0" sldId="291"/>
        </pc:sldMkLst>
      </pc:sldChg>
      <pc:sldChg chg="del">
        <pc:chgData name="Zhang, Lee" userId="S::tianyi_zhang1@baylor.edu::491276f5-e119-4016-b29e-a3ab1c40d2bc" providerId="AD" clId="Web-{F5367843-2EB9-4A0A-B5AE-3204B595F46D}" dt="2023-05-02T01:10:02.787" v="19"/>
        <pc:sldMkLst>
          <pc:docMk/>
          <pc:sldMk cId="0" sldId="292"/>
        </pc:sldMkLst>
      </pc:sldChg>
      <pc:sldChg chg="del">
        <pc:chgData name="Zhang, Lee" userId="S::tianyi_zhang1@baylor.edu::491276f5-e119-4016-b29e-a3ab1c40d2bc" providerId="AD" clId="Web-{F5367843-2EB9-4A0A-B5AE-3204B595F46D}" dt="2023-05-02T01:10:02.318" v="18"/>
        <pc:sldMkLst>
          <pc:docMk/>
          <pc:sldMk cId="0" sldId="293"/>
        </pc:sldMkLst>
      </pc:sldChg>
      <pc:sldChg chg="del">
        <pc:chgData name="Zhang, Lee" userId="S::tianyi_zhang1@baylor.edu::491276f5-e119-4016-b29e-a3ab1c40d2bc" providerId="AD" clId="Web-{F5367843-2EB9-4A0A-B5AE-3204B595F46D}" dt="2023-05-02T01:10:00.131" v="17"/>
        <pc:sldMkLst>
          <pc:docMk/>
          <pc:sldMk cId="0" sldId="294"/>
        </pc:sldMkLst>
      </pc:sldChg>
      <pc:sldChg chg="addSp delSp modSp modNotes">
        <pc:chgData name="Zhang, Lee" userId="S::tianyi_zhang1@baylor.edu::491276f5-e119-4016-b29e-a3ab1c40d2bc" providerId="AD" clId="Web-{F5367843-2EB9-4A0A-B5AE-3204B595F46D}" dt="2023-05-02T01:21:26.968" v="112" actId="1076"/>
        <pc:sldMkLst>
          <pc:docMk/>
          <pc:sldMk cId="2448099281" sldId="301"/>
        </pc:sldMkLst>
        <pc:spChg chg="add mod">
          <ac:chgData name="Zhang, Lee" userId="S::tianyi_zhang1@baylor.edu::491276f5-e119-4016-b29e-a3ab1c40d2bc" providerId="AD" clId="Web-{F5367843-2EB9-4A0A-B5AE-3204B595F46D}" dt="2023-05-02T01:21:26.968" v="112" actId="1076"/>
          <ac:spMkLst>
            <pc:docMk/>
            <pc:sldMk cId="2448099281" sldId="301"/>
            <ac:spMk id="3" creationId="{9B683E70-03EB-BCEE-D79E-C453B75A677D}"/>
          </ac:spMkLst>
        </pc:spChg>
        <pc:spChg chg="del mod">
          <ac:chgData name="Zhang, Lee" userId="S::tianyi_zhang1@baylor.edu::491276f5-e119-4016-b29e-a3ab1c40d2bc" providerId="AD" clId="Web-{F5367843-2EB9-4A0A-B5AE-3204B595F46D}" dt="2023-05-02T01:12:57.575" v="58"/>
          <ac:spMkLst>
            <pc:docMk/>
            <pc:sldMk cId="2448099281" sldId="301"/>
            <ac:spMk id="10" creationId="{016F4D3D-2866-89CB-A1BF-40BF4A465E1A}"/>
          </ac:spMkLst>
        </pc:spChg>
        <pc:picChg chg="mod">
          <ac:chgData name="Zhang, Lee" userId="S::tianyi_zhang1@baylor.edu::491276f5-e119-4016-b29e-a3ab1c40d2bc" providerId="AD" clId="Web-{F5367843-2EB9-4A0A-B5AE-3204B595F46D}" dt="2023-05-02T01:21:12.390" v="110" actId="14100"/>
          <ac:picMkLst>
            <pc:docMk/>
            <pc:sldMk cId="2448099281" sldId="301"/>
            <ac:picMk id="8" creationId="{3551E48B-444B-5DCA-F292-E991EFF73C25}"/>
          </ac:picMkLst>
        </pc:picChg>
      </pc:sldChg>
      <pc:sldChg chg="addSp delSp modSp modNotes">
        <pc:chgData name="Zhang, Lee" userId="S::tianyi_zhang1@baylor.edu::491276f5-e119-4016-b29e-a3ab1c40d2bc" providerId="AD" clId="Web-{F5367843-2EB9-4A0A-B5AE-3204B595F46D}" dt="2023-05-02T01:22:53.003" v="140" actId="1076"/>
        <pc:sldMkLst>
          <pc:docMk/>
          <pc:sldMk cId="2362787764" sldId="302"/>
        </pc:sldMkLst>
        <pc:spChg chg="add mod">
          <ac:chgData name="Zhang, Lee" userId="S::tianyi_zhang1@baylor.edu::491276f5-e119-4016-b29e-a3ab1c40d2bc" providerId="AD" clId="Web-{F5367843-2EB9-4A0A-B5AE-3204B595F46D}" dt="2023-05-02T01:22:53.003" v="140" actId="1076"/>
          <ac:spMkLst>
            <pc:docMk/>
            <pc:sldMk cId="2362787764" sldId="302"/>
            <ac:spMk id="4" creationId="{41CAE21B-CD9A-7D56-E77B-7C6CC46E6C92}"/>
          </ac:spMkLst>
        </pc:spChg>
        <pc:spChg chg="del mod">
          <ac:chgData name="Zhang, Lee" userId="S::tianyi_zhang1@baylor.edu::491276f5-e119-4016-b29e-a3ab1c40d2bc" providerId="AD" clId="Web-{F5367843-2EB9-4A0A-B5AE-3204B595F46D}" dt="2023-05-02T01:13:30.045" v="65"/>
          <ac:spMkLst>
            <pc:docMk/>
            <pc:sldMk cId="2362787764" sldId="302"/>
            <ac:spMk id="8" creationId="{3AAD64BF-4C8C-38AA-E1CD-2263D4C2D78B}"/>
          </ac:spMkLst>
        </pc:spChg>
        <pc:picChg chg="mod">
          <ac:chgData name="Zhang, Lee" userId="S::tianyi_zhang1@baylor.edu::491276f5-e119-4016-b29e-a3ab1c40d2bc" providerId="AD" clId="Web-{F5367843-2EB9-4A0A-B5AE-3204B595F46D}" dt="2023-05-02T01:22:10.361" v="118" actId="14100"/>
          <ac:picMkLst>
            <pc:docMk/>
            <pc:sldMk cId="2362787764" sldId="302"/>
            <ac:picMk id="2" creationId="{6425AE20-BA49-ED13-48FA-3400ADEDC2BF}"/>
          </ac:picMkLst>
        </pc:picChg>
      </pc:sldChg>
      <pc:sldChg chg="modSp">
        <pc:chgData name="Zhang, Lee" userId="S::tianyi_zhang1@baylor.edu::491276f5-e119-4016-b29e-a3ab1c40d2bc" providerId="AD" clId="Web-{F5367843-2EB9-4A0A-B5AE-3204B595F46D}" dt="2023-05-02T01:11:19.352" v="45" actId="20577"/>
        <pc:sldMkLst>
          <pc:docMk/>
          <pc:sldMk cId="2105299741" sldId="305"/>
        </pc:sldMkLst>
        <pc:spChg chg="mod">
          <ac:chgData name="Zhang, Lee" userId="S::tianyi_zhang1@baylor.edu::491276f5-e119-4016-b29e-a3ab1c40d2bc" providerId="AD" clId="Web-{F5367843-2EB9-4A0A-B5AE-3204B595F46D}" dt="2023-05-02T01:09:10.676" v="5" actId="20577"/>
          <ac:spMkLst>
            <pc:docMk/>
            <pc:sldMk cId="2105299741" sldId="305"/>
            <ac:spMk id="2" creationId="{C8197365-3E27-D99A-68D7-19F38F1CC953}"/>
          </ac:spMkLst>
        </pc:spChg>
        <pc:spChg chg="mod">
          <ac:chgData name="Zhang, Lee" userId="S::tianyi_zhang1@baylor.edu::491276f5-e119-4016-b29e-a3ab1c40d2bc" providerId="AD" clId="Web-{F5367843-2EB9-4A0A-B5AE-3204B595F46D}" dt="2023-05-02T01:11:19.352" v="45" actId="20577"/>
          <ac:spMkLst>
            <pc:docMk/>
            <pc:sldMk cId="2105299741" sldId="305"/>
            <ac:spMk id="3" creationId="{257C468A-DFCB-EDF2-CAA1-898EE18D8660}"/>
          </ac:spMkLst>
        </pc:spChg>
      </pc:sldChg>
      <pc:sldChg chg="modSp">
        <pc:chgData name="Zhang, Lee" userId="S::tianyi_zhang1@baylor.edu::491276f5-e119-4016-b29e-a3ab1c40d2bc" providerId="AD" clId="Web-{F5367843-2EB9-4A0A-B5AE-3204B595F46D}" dt="2023-05-02T01:11:48.572" v="47" actId="20577"/>
        <pc:sldMkLst>
          <pc:docMk/>
          <pc:sldMk cId="3062449157" sldId="312"/>
        </pc:sldMkLst>
        <pc:spChg chg="mod">
          <ac:chgData name="Zhang, Lee" userId="S::tianyi_zhang1@baylor.edu::491276f5-e119-4016-b29e-a3ab1c40d2bc" providerId="AD" clId="Web-{F5367843-2EB9-4A0A-B5AE-3204B595F46D}" dt="2023-05-02T01:11:48.572" v="47" actId="20577"/>
          <ac:spMkLst>
            <pc:docMk/>
            <pc:sldMk cId="3062449157" sldId="312"/>
            <ac:spMk id="5" creationId="{0075A4C8-1DA0-1C37-7797-CA74FF549000}"/>
          </ac:spMkLst>
        </pc:spChg>
      </pc:sldChg>
    </pc:docChg>
  </pc:docChgLst>
  <pc:docChgLst>
    <pc:chgData name="Ogun, John" userId="S::john_ogun1@baylor.edu::f7f3b16c-1ab7-4cb4-be63-8eead5a33d6a" providerId="AD" clId="Web-{3989FA0B-15F8-44D2-987A-6CADA631BAB3}"/>
    <pc:docChg chg="modSld">
      <pc:chgData name="Ogun, John" userId="S::john_ogun1@baylor.edu::f7f3b16c-1ab7-4cb4-be63-8eead5a33d6a" providerId="AD" clId="Web-{3989FA0B-15F8-44D2-987A-6CADA631BAB3}" dt="2023-05-01T22:45:21" v="31" actId="14100"/>
      <pc:docMkLst>
        <pc:docMk/>
      </pc:docMkLst>
      <pc:sldChg chg="addSp delSp modSp">
        <pc:chgData name="Ogun, John" userId="S::john_ogun1@baylor.edu::f7f3b16c-1ab7-4cb4-be63-8eead5a33d6a" providerId="AD" clId="Web-{3989FA0B-15F8-44D2-987A-6CADA631BAB3}" dt="2023-05-01T22:23:40.979" v="20"/>
        <pc:sldMkLst>
          <pc:docMk/>
          <pc:sldMk cId="0" sldId="288"/>
        </pc:sldMkLst>
        <pc:picChg chg="add del mod">
          <ac:chgData name="Ogun, John" userId="S::john_ogun1@baylor.edu::f7f3b16c-1ab7-4cb4-be63-8eead5a33d6a" providerId="AD" clId="Web-{3989FA0B-15F8-44D2-987A-6CADA631BAB3}" dt="2023-05-01T22:20:14.940" v="7"/>
          <ac:picMkLst>
            <pc:docMk/>
            <pc:sldMk cId="0" sldId="288"/>
            <ac:picMk id="3" creationId="{0A80C3FA-4574-C0E1-D896-6A304798DBB1}"/>
          </ac:picMkLst>
        </pc:picChg>
        <pc:picChg chg="add del mod ord">
          <ac:chgData name="Ogun, John" userId="S::john_ogun1@baylor.edu::f7f3b16c-1ab7-4cb4-be63-8eead5a33d6a" providerId="AD" clId="Web-{3989FA0B-15F8-44D2-987A-6CADA631BAB3}" dt="2023-05-01T22:23:40.979" v="20"/>
          <ac:picMkLst>
            <pc:docMk/>
            <pc:sldMk cId="0" sldId="288"/>
            <ac:picMk id="4" creationId="{DD24DFD0-CC15-F1A9-95AA-535B3DEFE22C}"/>
          </ac:picMkLst>
        </pc:picChg>
        <pc:picChg chg="add del ord">
          <ac:chgData name="Ogun, John" userId="S::john_ogun1@baylor.edu::f7f3b16c-1ab7-4cb4-be63-8eead5a33d6a" providerId="AD" clId="Web-{3989FA0B-15F8-44D2-987A-6CADA631BAB3}" dt="2023-05-01T22:23:30.291" v="17"/>
          <ac:picMkLst>
            <pc:docMk/>
            <pc:sldMk cId="0" sldId="288"/>
            <ac:picMk id="625" creationId="{00000000-0000-0000-0000-000000000000}"/>
          </ac:picMkLst>
        </pc:picChg>
      </pc:sldChg>
      <pc:sldChg chg="modSp">
        <pc:chgData name="Ogun, John" userId="S::john_ogun1@baylor.edu::f7f3b16c-1ab7-4cb4-be63-8eead5a33d6a" providerId="AD" clId="Web-{3989FA0B-15F8-44D2-987A-6CADA631BAB3}" dt="2023-05-01T22:45:21" v="31" actId="14100"/>
        <pc:sldMkLst>
          <pc:docMk/>
          <pc:sldMk cId="2708461661" sldId="299"/>
        </pc:sldMkLst>
        <pc:spChg chg="mod">
          <ac:chgData name="Ogun, John" userId="S::john_ogun1@baylor.edu::f7f3b16c-1ab7-4cb4-be63-8eead5a33d6a" providerId="AD" clId="Web-{3989FA0B-15F8-44D2-987A-6CADA631BAB3}" dt="2023-05-01T22:45:16.859" v="30" actId="1076"/>
          <ac:spMkLst>
            <pc:docMk/>
            <pc:sldMk cId="2708461661" sldId="299"/>
            <ac:spMk id="3" creationId="{CD61AE0D-F7A5-CF21-01C2-9560FB7A06A6}"/>
          </ac:spMkLst>
        </pc:spChg>
        <pc:spChg chg="mod">
          <ac:chgData name="Ogun, John" userId="S::john_ogun1@baylor.edu::f7f3b16c-1ab7-4cb4-be63-8eead5a33d6a" providerId="AD" clId="Web-{3989FA0B-15F8-44D2-987A-6CADA631BAB3}" dt="2023-05-01T22:44:27.592" v="26" actId="14100"/>
          <ac:spMkLst>
            <pc:docMk/>
            <pc:sldMk cId="2708461661" sldId="299"/>
            <ac:spMk id="4" creationId="{F13B18B8-E874-EF5A-F11C-0E8A26A48022}"/>
          </ac:spMkLst>
        </pc:spChg>
        <pc:picChg chg="mod">
          <ac:chgData name="Ogun, John" userId="S::john_ogun1@baylor.edu::f7f3b16c-1ab7-4cb4-be63-8eead5a33d6a" providerId="AD" clId="Web-{3989FA0B-15F8-44D2-987A-6CADA631BAB3}" dt="2023-05-01T22:45:21" v="31" actId="14100"/>
          <ac:picMkLst>
            <pc:docMk/>
            <pc:sldMk cId="2708461661" sldId="299"/>
            <ac:picMk id="7" creationId="{39F1D997-0327-7DD1-44AF-E371AFBB7289}"/>
          </ac:picMkLst>
        </pc:picChg>
      </pc:sldChg>
    </pc:docChg>
  </pc:docChgLst>
  <pc:docChgLst>
    <pc:chgData name="Zhang, Lee" userId="S::tianyi_zhang1@baylor.edu::491276f5-e119-4016-b29e-a3ab1c40d2bc" providerId="AD" clId="Web-{F4198D98-E335-4873-9A2E-2F780750E3DF}"/>
    <pc:docChg chg="delSld modSld">
      <pc:chgData name="Zhang, Lee" userId="S::tianyi_zhang1@baylor.edu::491276f5-e119-4016-b29e-a3ab1c40d2bc" providerId="AD" clId="Web-{F4198D98-E335-4873-9A2E-2F780750E3DF}" dt="2023-05-01T21:26:18.543" v="176" actId="14100"/>
      <pc:docMkLst>
        <pc:docMk/>
      </pc:docMkLst>
      <pc:sldChg chg="del">
        <pc:chgData name="Zhang, Lee" userId="S::tianyi_zhang1@baylor.edu::491276f5-e119-4016-b29e-a3ab1c40d2bc" providerId="AD" clId="Web-{F4198D98-E335-4873-9A2E-2F780750E3DF}" dt="2023-05-01T21:19:49.436" v="164"/>
        <pc:sldMkLst>
          <pc:docMk/>
          <pc:sldMk cId="1045645215" sldId="295"/>
        </pc:sldMkLst>
      </pc:sldChg>
      <pc:sldChg chg="addSp delSp modSp">
        <pc:chgData name="Zhang, Lee" userId="S::tianyi_zhang1@baylor.edu::491276f5-e119-4016-b29e-a3ab1c40d2bc" providerId="AD" clId="Web-{F4198D98-E335-4873-9A2E-2F780750E3DF}" dt="2023-05-01T21:22:28.488" v="172" actId="20577"/>
        <pc:sldMkLst>
          <pc:docMk/>
          <pc:sldMk cId="1110040612" sldId="297"/>
        </pc:sldMkLst>
        <pc:spChg chg="add mod">
          <ac:chgData name="Zhang, Lee" userId="S::tianyi_zhang1@baylor.edu::491276f5-e119-4016-b29e-a3ab1c40d2bc" providerId="AD" clId="Web-{F4198D98-E335-4873-9A2E-2F780750E3DF}" dt="2023-05-01T21:22:15.566" v="165" actId="20577"/>
          <ac:spMkLst>
            <pc:docMk/>
            <pc:sldMk cId="1110040612" sldId="297"/>
            <ac:spMk id="7" creationId="{775EB782-7017-62E1-EF88-858C5241F33F}"/>
          </ac:spMkLst>
        </pc:spChg>
        <pc:spChg chg="add mod">
          <ac:chgData name="Zhang, Lee" userId="S::tianyi_zhang1@baylor.edu::491276f5-e119-4016-b29e-a3ab1c40d2bc" providerId="AD" clId="Web-{F4198D98-E335-4873-9A2E-2F780750E3DF}" dt="2023-05-01T21:22:28.488" v="172" actId="20577"/>
          <ac:spMkLst>
            <pc:docMk/>
            <pc:sldMk cId="1110040612" sldId="297"/>
            <ac:spMk id="8" creationId="{8C30D913-185F-5B01-F042-4DFAF2EA4592}"/>
          </ac:spMkLst>
        </pc:spChg>
        <pc:picChg chg="add del mod">
          <ac:chgData name="Zhang, Lee" userId="S::tianyi_zhang1@baylor.edu::491276f5-e119-4016-b29e-a3ab1c40d2bc" providerId="AD" clId="Web-{F4198D98-E335-4873-9A2E-2F780750E3DF}" dt="2023-05-01T21:09:59.479" v="133"/>
          <ac:picMkLst>
            <pc:docMk/>
            <pc:sldMk cId="1110040612" sldId="297"/>
            <ac:picMk id="2" creationId="{80CD4ED2-C263-6711-09B8-75AD68C3F5D9}"/>
          </ac:picMkLst>
        </pc:picChg>
        <pc:picChg chg="del mod">
          <ac:chgData name="Zhang, Lee" userId="S::tianyi_zhang1@baylor.edu::491276f5-e119-4016-b29e-a3ab1c40d2bc" providerId="AD" clId="Web-{F4198D98-E335-4873-9A2E-2F780750E3DF}" dt="2023-05-01T21:09:59.307" v="132"/>
          <ac:picMkLst>
            <pc:docMk/>
            <pc:sldMk cId="1110040612" sldId="297"/>
            <ac:picMk id="4" creationId="{85014300-9767-A23F-4A2C-B25689C2ABAD}"/>
          </ac:picMkLst>
        </pc:picChg>
        <pc:picChg chg="add del mod">
          <ac:chgData name="Zhang, Lee" userId="S::tianyi_zhang1@baylor.edu::491276f5-e119-4016-b29e-a3ab1c40d2bc" providerId="AD" clId="Web-{F4198D98-E335-4873-9A2E-2F780750E3DF}" dt="2023-05-01T20:39:37.496" v="19"/>
          <ac:picMkLst>
            <pc:docMk/>
            <pc:sldMk cId="1110040612" sldId="297"/>
            <ac:picMk id="5" creationId="{ECFD3ECB-49B3-9545-0048-E8A941EA653A}"/>
          </ac:picMkLst>
        </pc:picChg>
        <pc:picChg chg="add mod">
          <ac:chgData name="Zhang, Lee" userId="S::tianyi_zhang1@baylor.edu::491276f5-e119-4016-b29e-a3ab1c40d2bc" providerId="AD" clId="Web-{F4198D98-E335-4873-9A2E-2F780750E3DF}" dt="2023-05-01T21:11:45.170" v="141" actId="1076"/>
          <ac:picMkLst>
            <pc:docMk/>
            <pc:sldMk cId="1110040612" sldId="297"/>
            <ac:picMk id="9" creationId="{2A9723D8-34D3-88CB-681A-28F122AAC33A}"/>
          </ac:picMkLst>
        </pc:picChg>
        <pc:picChg chg="add mod">
          <ac:chgData name="Zhang, Lee" userId="S::tianyi_zhang1@baylor.edu::491276f5-e119-4016-b29e-a3ab1c40d2bc" providerId="AD" clId="Web-{F4198D98-E335-4873-9A2E-2F780750E3DF}" dt="2023-05-01T21:11:56.983" v="144" actId="1076"/>
          <ac:picMkLst>
            <pc:docMk/>
            <pc:sldMk cId="1110040612" sldId="297"/>
            <ac:picMk id="10" creationId="{2FCFEEBA-6B84-2FC8-F254-AF9E6850E0F5}"/>
          </ac:picMkLst>
        </pc:picChg>
      </pc:sldChg>
      <pc:sldChg chg="addSp delSp modSp del">
        <pc:chgData name="Zhang, Lee" userId="S::tianyi_zhang1@baylor.edu::491276f5-e119-4016-b29e-a3ab1c40d2bc" providerId="AD" clId="Web-{F4198D98-E335-4873-9A2E-2F780750E3DF}" dt="2023-05-01T21:09:55.854" v="131"/>
        <pc:sldMkLst>
          <pc:docMk/>
          <pc:sldMk cId="2607003732" sldId="298"/>
        </pc:sldMkLst>
        <pc:spChg chg="add mod">
          <ac:chgData name="Zhang, Lee" userId="S::tianyi_zhang1@baylor.edu::491276f5-e119-4016-b29e-a3ab1c40d2bc" providerId="AD" clId="Web-{F4198D98-E335-4873-9A2E-2F780750E3DF}" dt="2023-05-01T20:55:05.809" v="117" actId="1076"/>
          <ac:spMkLst>
            <pc:docMk/>
            <pc:sldMk cId="2607003732" sldId="298"/>
            <ac:spMk id="7" creationId="{A29291D3-7990-B28B-FCF7-55009009EF38}"/>
          </ac:spMkLst>
        </pc:spChg>
        <pc:spChg chg="add mod">
          <ac:chgData name="Zhang, Lee" userId="S::tianyi_zhang1@baylor.edu::491276f5-e119-4016-b29e-a3ab1c40d2bc" providerId="AD" clId="Web-{F4198D98-E335-4873-9A2E-2F780750E3DF}" dt="2023-05-01T20:56:23.092" v="130" actId="20577"/>
          <ac:spMkLst>
            <pc:docMk/>
            <pc:sldMk cId="2607003732" sldId="298"/>
            <ac:spMk id="8" creationId="{D2C121D2-FC81-0739-1F92-F7025904E2A4}"/>
          </ac:spMkLst>
        </pc:spChg>
        <pc:picChg chg="add mod">
          <ac:chgData name="Zhang, Lee" userId="S::tianyi_zhang1@baylor.edu::491276f5-e119-4016-b29e-a3ab1c40d2bc" providerId="AD" clId="Web-{F4198D98-E335-4873-9A2E-2F780750E3DF}" dt="2023-05-01T20:48:08.998" v="83" actId="14100"/>
          <ac:picMkLst>
            <pc:docMk/>
            <pc:sldMk cId="2607003732" sldId="298"/>
            <ac:picMk id="2" creationId="{846637BE-C74E-A952-2047-6CF0AD527B95}"/>
          </ac:picMkLst>
        </pc:picChg>
        <pc:picChg chg="del">
          <ac:chgData name="Zhang, Lee" userId="S::tianyi_zhang1@baylor.edu::491276f5-e119-4016-b29e-a3ab1c40d2bc" providerId="AD" clId="Web-{F4198D98-E335-4873-9A2E-2F780750E3DF}" dt="2023-05-01T20:37:47.164" v="6"/>
          <ac:picMkLst>
            <pc:docMk/>
            <pc:sldMk cId="2607003732" sldId="298"/>
            <ac:picMk id="4" creationId="{14A0DEAD-1227-CECD-90C9-F7829EE409E8}"/>
          </ac:picMkLst>
        </pc:picChg>
        <pc:picChg chg="add mod">
          <ac:chgData name="Zhang, Lee" userId="S::tianyi_zhang1@baylor.edu::491276f5-e119-4016-b29e-a3ab1c40d2bc" providerId="AD" clId="Web-{F4198D98-E335-4873-9A2E-2F780750E3DF}" dt="2023-05-01T20:48:11.951" v="84" actId="14100"/>
          <ac:picMkLst>
            <pc:docMk/>
            <pc:sldMk cId="2607003732" sldId="298"/>
            <ac:picMk id="5" creationId="{9A329549-4636-794C-DE97-ECD2F5ACCC78}"/>
          </ac:picMkLst>
        </pc:picChg>
      </pc:sldChg>
      <pc:sldChg chg="modSp">
        <pc:chgData name="Zhang, Lee" userId="S::tianyi_zhang1@baylor.edu::491276f5-e119-4016-b29e-a3ab1c40d2bc" providerId="AD" clId="Web-{F4198D98-E335-4873-9A2E-2F780750E3DF}" dt="2023-05-01T21:26:18.543" v="176" actId="14100"/>
        <pc:sldMkLst>
          <pc:docMk/>
          <pc:sldMk cId="1801065736" sldId="300"/>
        </pc:sldMkLst>
        <pc:spChg chg="mod">
          <ac:chgData name="Zhang, Lee" userId="S::tianyi_zhang1@baylor.edu::491276f5-e119-4016-b29e-a3ab1c40d2bc" providerId="AD" clId="Web-{F4198D98-E335-4873-9A2E-2F780750E3DF}" dt="2023-05-01T21:26:18.543" v="176" actId="14100"/>
          <ac:spMkLst>
            <pc:docMk/>
            <pc:sldMk cId="1801065736" sldId="300"/>
            <ac:spMk id="4" creationId="{0A63BA2C-4203-8F0C-0A14-498B39BFBCDA}"/>
          </ac:spMkLst>
        </pc:spChg>
      </pc:sldChg>
    </pc:docChg>
  </pc:docChgLst>
  <pc:docChgLst>
    <pc:chgData name="Hockerman, Joshua" userId="S::joshua_hockerman@baylor.edu::b1e313dd-8bfd-49c6-86dd-138cb3970985" providerId="AD" clId="Web-{90A02E99-4E9A-42A0-8943-528C26B02563}"/>
    <pc:docChg chg="addSld delSld modSld sldOrd">
      <pc:chgData name="Hockerman, Joshua" userId="S::joshua_hockerman@baylor.edu::b1e313dd-8bfd-49c6-86dd-138cb3970985" providerId="AD" clId="Web-{90A02E99-4E9A-42A0-8943-528C26B02563}" dt="2023-05-02T01:29:40.009" v="850" actId="14100"/>
      <pc:docMkLst>
        <pc:docMk/>
      </pc:docMkLst>
      <pc:sldChg chg="modSp">
        <pc:chgData name="Hockerman, Joshua" userId="S::joshua_hockerman@baylor.edu::b1e313dd-8bfd-49c6-86dd-138cb3970985" providerId="AD" clId="Web-{90A02E99-4E9A-42A0-8943-528C26B02563}" dt="2023-05-02T00:38:40.714" v="640" actId="20577"/>
        <pc:sldMkLst>
          <pc:docMk/>
          <pc:sldMk cId="0" sldId="258"/>
        </pc:sldMkLst>
        <pc:spChg chg="mod">
          <ac:chgData name="Hockerman, Joshua" userId="S::joshua_hockerman@baylor.edu::b1e313dd-8bfd-49c6-86dd-138cb3970985" providerId="AD" clId="Web-{90A02E99-4E9A-42A0-8943-528C26B02563}" dt="2023-05-02T00:38:40.714" v="640" actId="20577"/>
          <ac:spMkLst>
            <pc:docMk/>
            <pc:sldMk cId="0" sldId="258"/>
            <ac:spMk id="10" creationId="{F17748BB-44EA-63BE-5F6F-C422DADB9835}"/>
          </ac:spMkLst>
        </pc:spChg>
      </pc:sldChg>
      <pc:sldChg chg="ord">
        <pc:chgData name="Hockerman, Joshua" userId="S::joshua_hockerman@baylor.edu::b1e313dd-8bfd-49c6-86dd-138cb3970985" providerId="AD" clId="Web-{90A02E99-4E9A-42A0-8943-528C26B02563}" dt="2023-05-02T00:21:53.224" v="416"/>
        <pc:sldMkLst>
          <pc:docMk/>
          <pc:sldMk cId="0" sldId="261"/>
        </pc:sldMkLst>
      </pc:sldChg>
      <pc:sldChg chg="modSp">
        <pc:chgData name="Hockerman, Joshua" userId="S::joshua_hockerman@baylor.edu::b1e313dd-8bfd-49c6-86dd-138cb3970985" providerId="AD" clId="Web-{90A02E99-4E9A-42A0-8943-528C26B02563}" dt="2023-05-01T23:33:19.806" v="0"/>
        <pc:sldMkLst>
          <pc:docMk/>
          <pc:sldMk cId="0" sldId="288"/>
        </pc:sldMkLst>
        <pc:picChg chg="mod">
          <ac:chgData name="Hockerman, Joshua" userId="S::joshua_hockerman@baylor.edu::b1e313dd-8bfd-49c6-86dd-138cb3970985" providerId="AD" clId="Web-{90A02E99-4E9A-42A0-8943-528C26B02563}" dt="2023-05-01T23:33:19.806" v="0"/>
          <ac:picMkLst>
            <pc:docMk/>
            <pc:sldMk cId="0" sldId="288"/>
            <ac:picMk id="10" creationId="{00000000-0000-0000-0000-000000000000}"/>
          </ac:picMkLst>
        </pc:picChg>
      </pc:sldChg>
      <pc:sldChg chg="modSp">
        <pc:chgData name="Hockerman, Joshua" userId="S::joshua_hockerman@baylor.edu::b1e313dd-8bfd-49c6-86dd-138cb3970985" providerId="AD" clId="Web-{90A02E99-4E9A-42A0-8943-528C26B02563}" dt="2023-05-02T01:21:39.307" v="722" actId="20577"/>
        <pc:sldMkLst>
          <pc:docMk/>
          <pc:sldMk cId="2708461661" sldId="299"/>
        </pc:sldMkLst>
        <pc:spChg chg="mod">
          <ac:chgData name="Hockerman, Joshua" userId="S::joshua_hockerman@baylor.edu::b1e313dd-8bfd-49c6-86dd-138cb3970985" providerId="AD" clId="Web-{90A02E99-4E9A-42A0-8943-528C26B02563}" dt="2023-05-02T01:21:39.307" v="722" actId="20577"/>
          <ac:spMkLst>
            <pc:docMk/>
            <pc:sldMk cId="2708461661" sldId="299"/>
            <ac:spMk id="10" creationId="{7EF5707D-30BB-7402-0FB3-42E5258FE386}"/>
          </ac:spMkLst>
        </pc:spChg>
      </pc:sldChg>
      <pc:sldChg chg="addSp delSp modSp add del">
        <pc:chgData name="Hockerman, Joshua" userId="S::joshua_hockerman@baylor.edu::b1e313dd-8bfd-49c6-86dd-138cb3970985" providerId="AD" clId="Web-{90A02E99-4E9A-42A0-8943-528C26B02563}" dt="2023-05-02T01:21:10.947" v="715"/>
        <pc:sldMkLst>
          <pc:docMk/>
          <pc:sldMk cId="1801065736" sldId="300"/>
        </pc:sldMkLst>
        <pc:spChg chg="mod">
          <ac:chgData name="Hockerman, Joshua" userId="S::joshua_hockerman@baylor.edu::b1e313dd-8bfd-49c6-86dd-138cb3970985" providerId="AD" clId="Web-{90A02E99-4E9A-42A0-8943-528C26B02563}" dt="2023-05-02T00:09:29.416" v="373" actId="20577"/>
          <ac:spMkLst>
            <pc:docMk/>
            <pc:sldMk cId="1801065736" sldId="300"/>
            <ac:spMk id="3" creationId="{D685D7B5-74D3-1EAF-D73B-39DC5C5B32B0}"/>
          </ac:spMkLst>
        </pc:spChg>
        <pc:spChg chg="add mod">
          <ac:chgData name="Hockerman, Joshua" userId="S::joshua_hockerman@baylor.edu::b1e313dd-8bfd-49c6-86dd-138cb3970985" providerId="AD" clId="Web-{90A02E99-4E9A-42A0-8943-528C26B02563}" dt="2023-05-02T01:20:37.758" v="701" actId="20577"/>
          <ac:spMkLst>
            <pc:docMk/>
            <pc:sldMk cId="1801065736" sldId="300"/>
            <ac:spMk id="6" creationId="{E60DA4B7-3BB3-AA1E-BC35-0EE217324480}"/>
          </ac:spMkLst>
        </pc:spChg>
        <pc:spChg chg="del">
          <ac:chgData name="Hockerman, Joshua" userId="S::joshua_hockerman@baylor.edu::b1e313dd-8bfd-49c6-86dd-138cb3970985" providerId="AD" clId="Web-{90A02E99-4E9A-42A0-8943-528C26B02563}" dt="2023-05-02T01:20:16.133" v="688"/>
          <ac:spMkLst>
            <pc:docMk/>
            <pc:sldMk cId="1801065736" sldId="300"/>
            <ac:spMk id="10" creationId="{0BC9964F-D023-57A7-D568-D42839D0F2CD}"/>
          </ac:spMkLst>
        </pc:spChg>
        <pc:spChg chg="del">
          <ac:chgData name="Hockerman, Joshua" userId="S::joshua_hockerman@baylor.edu::b1e313dd-8bfd-49c6-86dd-138cb3970985" providerId="AD" clId="Web-{90A02E99-4E9A-42A0-8943-528C26B02563}" dt="2023-05-02T01:21:10.947" v="715"/>
          <ac:spMkLst>
            <pc:docMk/>
            <pc:sldMk cId="1801065736" sldId="300"/>
            <ac:spMk id="11" creationId="{F377029A-7070-EE9D-1FB1-590B4CD297E6}"/>
          </ac:spMkLst>
        </pc:spChg>
        <pc:picChg chg="mod">
          <ac:chgData name="Hockerman, Joshua" userId="S::joshua_hockerman@baylor.edu::b1e313dd-8bfd-49c6-86dd-138cb3970985" providerId="AD" clId="Web-{90A02E99-4E9A-42A0-8943-528C26B02563}" dt="2023-05-02T01:20:11.726" v="687" actId="14100"/>
          <ac:picMkLst>
            <pc:docMk/>
            <pc:sldMk cId="1801065736" sldId="300"/>
            <ac:picMk id="8" creationId="{5977C5BF-C116-C655-4917-3E486935EE0E}"/>
          </ac:picMkLst>
        </pc:picChg>
      </pc:sldChg>
      <pc:sldChg chg="modSp">
        <pc:chgData name="Hockerman, Joshua" userId="S::joshua_hockerman@baylor.edu::b1e313dd-8bfd-49c6-86dd-138cb3970985" providerId="AD" clId="Web-{90A02E99-4E9A-42A0-8943-528C26B02563}" dt="2023-05-02T00:06:51.113" v="352" actId="14100"/>
        <pc:sldMkLst>
          <pc:docMk/>
          <pc:sldMk cId="2448099281" sldId="301"/>
        </pc:sldMkLst>
        <pc:picChg chg="mod">
          <ac:chgData name="Hockerman, Joshua" userId="S::joshua_hockerman@baylor.edu::b1e313dd-8bfd-49c6-86dd-138cb3970985" providerId="AD" clId="Web-{90A02E99-4E9A-42A0-8943-528C26B02563}" dt="2023-05-02T00:06:51.113" v="352" actId="14100"/>
          <ac:picMkLst>
            <pc:docMk/>
            <pc:sldMk cId="2448099281" sldId="301"/>
            <ac:picMk id="8" creationId="{3551E48B-444B-5DCA-F292-E991EFF73C25}"/>
          </ac:picMkLst>
        </pc:picChg>
      </pc:sldChg>
      <pc:sldChg chg="modSp">
        <pc:chgData name="Hockerman, Joshua" userId="S::joshua_hockerman@baylor.edu::b1e313dd-8bfd-49c6-86dd-138cb3970985" providerId="AD" clId="Web-{90A02E99-4E9A-42A0-8943-528C26B02563}" dt="2023-05-02T00:07:46.975" v="364" actId="14100"/>
        <pc:sldMkLst>
          <pc:docMk/>
          <pc:sldMk cId="2362787764" sldId="302"/>
        </pc:sldMkLst>
        <pc:picChg chg="mod">
          <ac:chgData name="Hockerman, Joshua" userId="S::joshua_hockerman@baylor.edu::b1e313dd-8bfd-49c6-86dd-138cb3970985" providerId="AD" clId="Web-{90A02E99-4E9A-42A0-8943-528C26B02563}" dt="2023-05-02T00:07:46.975" v="364" actId="14100"/>
          <ac:picMkLst>
            <pc:docMk/>
            <pc:sldMk cId="2362787764" sldId="302"/>
            <ac:picMk id="2" creationId="{6425AE20-BA49-ED13-48FA-3400ADEDC2BF}"/>
          </ac:picMkLst>
        </pc:picChg>
      </pc:sldChg>
      <pc:sldChg chg="modSp">
        <pc:chgData name="Hockerman, Joshua" userId="S::joshua_hockerman@baylor.edu::b1e313dd-8bfd-49c6-86dd-138cb3970985" providerId="AD" clId="Web-{90A02E99-4E9A-42A0-8943-528C26B02563}" dt="2023-05-02T01:29:03.977" v="848" actId="20577"/>
        <pc:sldMkLst>
          <pc:docMk/>
          <pc:sldMk cId="2105299741" sldId="305"/>
        </pc:sldMkLst>
        <pc:spChg chg="mod">
          <ac:chgData name="Hockerman, Joshua" userId="S::joshua_hockerman@baylor.edu::b1e313dd-8bfd-49c6-86dd-138cb3970985" providerId="AD" clId="Web-{90A02E99-4E9A-42A0-8943-528C26B02563}" dt="2023-05-02T01:29:03.977" v="848" actId="20577"/>
          <ac:spMkLst>
            <pc:docMk/>
            <pc:sldMk cId="2105299741" sldId="305"/>
            <ac:spMk id="3" creationId="{257C468A-DFCB-EDF2-CAA1-898EE18D8660}"/>
          </ac:spMkLst>
        </pc:spChg>
      </pc:sldChg>
      <pc:sldChg chg="addSp delSp modSp add ord replId">
        <pc:chgData name="Hockerman, Joshua" userId="S::joshua_hockerman@baylor.edu::b1e313dd-8bfd-49c6-86dd-138cb3970985" providerId="AD" clId="Web-{90A02E99-4E9A-42A0-8943-528C26B02563}" dt="2023-05-01T23:38:25.270" v="29" actId="1076"/>
        <pc:sldMkLst>
          <pc:docMk/>
          <pc:sldMk cId="3506844313" sldId="306"/>
        </pc:sldMkLst>
        <pc:spChg chg="mod">
          <ac:chgData name="Hockerman, Joshua" userId="S::joshua_hockerman@baylor.edu::b1e313dd-8bfd-49c6-86dd-138cb3970985" providerId="AD" clId="Web-{90A02E99-4E9A-42A0-8943-528C26B02563}" dt="2023-05-01T23:36:07.687" v="10" actId="14100"/>
          <ac:spMkLst>
            <pc:docMk/>
            <pc:sldMk cId="3506844313" sldId="306"/>
            <ac:spMk id="210" creationId="{00000000-0000-0000-0000-000000000000}"/>
          </ac:spMkLst>
        </pc:spChg>
        <pc:spChg chg="mod">
          <ac:chgData name="Hockerman, Joshua" userId="S::joshua_hockerman@baylor.edu::b1e313dd-8bfd-49c6-86dd-138cb3970985" providerId="AD" clId="Web-{90A02E99-4E9A-42A0-8943-528C26B02563}" dt="2023-05-01T23:36:03.281" v="9" actId="20577"/>
          <ac:spMkLst>
            <pc:docMk/>
            <pc:sldMk cId="3506844313" sldId="306"/>
            <ac:spMk id="211" creationId="{00000000-0000-0000-0000-000000000000}"/>
          </ac:spMkLst>
        </pc:spChg>
        <pc:picChg chg="add del">
          <ac:chgData name="Hockerman, Joshua" userId="S::joshua_hockerman@baylor.edu::b1e313dd-8bfd-49c6-86dd-138cb3970985" providerId="AD" clId="Web-{90A02E99-4E9A-42A0-8943-528C26B02563}" dt="2023-05-01T23:37:33.972" v="19"/>
          <ac:picMkLst>
            <pc:docMk/>
            <pc:sldMk cId="3506844313" sldId="306"/>
            <ac:picMk id="3" creationId="{DD6E836A-E5DF-8723-909D-DAD45E026F67}"/>
          </ac:picMkLst>
        </pc:picChg>
        <pc:picChg chg="add mod">
          <ac:chgData name="Hockerman, Joshua" userId="S::joshua_hockerman@baylor.edu::b1e313dd-8bfd-49c6-86dd-138cb3970985" providerId="AD" clId="Web-{90A02E99-4E9A-42A0-8943-528C26B02563}" dt="2023-05-01T23:38:25.270" v="29" actId="1076"/>
          <ac:picMkLst>
            <pc:docMk/>
            <pc:sldMk cId="3506844313" sldId="306"/>
            <ac:picMk id="5" creationId="{8E07831E-AE02-446E-7EF7-136829904E0C}"/>
          </ac:picMkLst>
        </pc:picChg>
        <pc:picChg chg="add del">
          <ac:chgData name="Hockerman, Joshua" userId="S::joshua_hockerman@baylor.edu::b1e313dd-8bfd-49c6-86dd-138cb3970985" providerId="AD" clId="Web-{90A02E99-4E9A-42A0-8943-528C26B02563}" dt="2023-05-01T23:38:20.755" v="28"/>
          <ac:picMkLst>
            <pc:docMk/>
            <pc:sldMk cId="3506844313" sldId="306"/>
            <ac:picMk id="212" creationId="{00000000-0000-0000-0000-000000000000}"/>
          </ac:picMkLst>
        </pc:picChg>
      </pc:sldChg>
      <pc:sldChg chg="modSp add replId">
        <pc:chgData name="Hockerman, Joshua" userId="S::joshua_hockerman@baylor.edu::b1e313dd-8bfd-49c6-86dd-138cb3970985" providerId="AD" clId="Web-{90A02E99-4E9A-42A0-8943-528C26B02563}" dt="2023-05-01T23:36:25.188" v="17" actId="20577"/>
        <pc:sldMkLst>
          <pc:docMk/>
          <pc:sldMk cId="3383532480" sldId="307"/>
        </pc:sldMkLst>
        <pc:spChg chg="mod">
          <ac:chgData name="Hockerman, Joshua" userId="S::joshua_hockerman@baylor.edu::b1e313dd-8bfd-49c6-86dd-138cb3970985" providerId="AD" clId="Web-{90A02E99-4E9A-42A0-8943-528C26B02563}" dt="2023-05-01T23:36:18.625" v="13" actId="20577"/>
          <ac:spMkLst>
            <pc:docMk/>
            <pc:sldMk cId="3383532480" sldId="307"/>
            <ac:spMk id="210" creationId="{00000000-0000-0000-0000-000000000000}"/>
          </ac:spMkLst>
        </pc:spChg>
        <pc:spChg chg="mod">
          <ac:chgData name="Hockerman, Joshua" userId="S::joshua_hockerman@baylor.edu::b1e313dd-8bfd-49c6-86dd-138cb3970985" providerId="AD" clId="Web-{90A02E99-4E9A-42A0-8943-528C26B02563}" dt="2023-05-01T23:36:25.188" v="17" actId="20577"/>
          <ac:spMkLst>
            <pc:docMk/>
            <pc:sldMk cId="3383532480" sldId="307"/>
            <ac:spMk id="211" creationId="{00000000-0000-0000-0000-000000000000}"/>
          </ac:spMkLst>
        </pc:spChg>
      </pc:sldChg>
      <pc:sldChg chg="addSp delSp modSp new">
        <pc:chgData name="Hockerman, Joshua" userId="S::joshua_hockerman@baylor.edu::b1e313dd-8bfd-49c6-86dd-138cb3970985" providerId="AD" clId="Web-{90A02E99-4E9A-42A0-8943-528C26B02563}" dt="2023-05-02T01:23:26.420" v="777"/>
        <pc:sldMkLst>
          <pc:docMk/>
          <pc:sldMk cId="4277598769" sldId="308"/>
        </pc:sldMkLst>
        <pc:spChg chg="mod">
          <ac:chgData name="Hockerman, Joshua" userId="S::joshua_hockerman@baylor.edu::b1e313dd-8bfd-49c6-86dd-138cb3970985" providerId="AD" clId="Web-{90A02E99-4E9A-42A0-8943-528C26B02563}" dt="2023-05-01T23:39:01.881" v="42" actId="20577"/>
          <ac:spMkLst>
            <pc:docMk/>
            <pc:sldMk cId="4277598769" sldId="308"/>
            <ac:spMk id="2" creationId="{7C71B5AF-129C-E817-61EB-6D3D876C40FC}"/>
          </ac:spMkLst>
        </pc:spChg>
        <pc:picChg chg="add del mod">
          <ac:chgData name="Hockerman, Joshua" userId="S::joshua_hockerman@baylor.edu::b1e313dd-8bfd-49c6-86dd-138cb3970985" providerId="AD" clId="Web-{90A02E99-4E9A-42A0-8943-528C26B02563}" dt="2023-05-02T00:16:37.682" v="379"/>
          <ac:picMkLst>
            <pc:docMk/>
            <pc:sldMk cId="4277598769" sldId="308"/>
            <ac:picMk id="4" creationId="{5D3D6CC9-1424-5CF4-FCE7-7B2A0918A96E}"/>
          </ac:picMkLst>
        </pc:picChg>
        <pc:picChg chg="add del mod">
          <ac:chgData name="Hockerman, Joshua" userId="S::joshua_hockerman@baylor.edu::b1e313dd-8bfd-49c6-86dd-138cb3970985" providerId="AD" clId="Web-{90A02E99-4E9A-42A0-8943-528C26B02563}" dt="2023-05-02T01:23:26.420" v="777"/>
          <ac:picMkLst>
            <pc:docMk/>
            <pc:sldMk cId="4277598769" sldId="308"/>
            <ac:picMk id="4" creationId="{7C6EF05A-4D42-D9CF-BA40-A43E906C29AA}"/>
          </ac:picMkLst>
        </pc:picChg>
        <pc:picChg chg="add del mod">
          <ac:chgData name="Hockerman, Joshua" userId="S::joshua_hockerman@baylor.edu::b1e313dd-8bfd-49c6-86dd-138cb3970985" providerId="AD" clId="Web-{90A02E99-4E9A-42A0-8943-528C26B02563}" dt="2023-05-02T00:02:57.808" v="293"/>
          <ac:picMkLst>
            <pc:docMk/>
            <pc:sldMk cId="4277598769" sldId="308"/>
            <ac:picMk id="4" creationId="{F2B2E2C9-7B75-880B-36DC-B1BD0F8D880A}"/>
          </ac:picMkLst>
        </pc:picChg>
      </pc:sldChg>
      <pc:sldChg chg="addSp delSp modSp new modNotes">
        <pc:chgData name="Hockerman, Joshua" userId="S::joshua_hockerman@baylor.edu::b1e313dd-8bfd-49c6-86dd-138cb3970985" providerId="AD" clId="Web-{90A02E99-4E9A-42A0-8943-528C26B02563}" dt="2023-05-02T01:24:51.750" v="783" actId="1076"/>
        <pc:sldMkLst>
          <pc:docMk/>
          <pc:sldMk cId="3582987325" sldId="309"/>
        </pc:sldMkLst>
        <pc:spChg chg="mod">
          <ac:chgData name="Hockerman, Joshua" userId="S::joshua_hockerman@baylor.edu::b1e313dd-8bfd-49c6-86dd-138cb3970985" providerId="AD" clId="Web-{90A02E99-4E9A-42A0-8943-528C26B02563}" dt="2023-05-01T23:39:28.991" v="49" actId="20577"/>
          <ac:spMkLst>
            <pc:docMk/>
            <pc:sldMk cId="3582987325" sldId="309"/>
            <ac:spMk id="2" creationId="{F1C01CB4-5950-52E4-7947-90879206181C}"/>
          </ac:spMkLst>
        </pc:spChg>
        <pc:spChg chg="add del mod">
          <ac:chgData name="Hockerman, Joshua" userId="S::joshua_hockerman@baylor.edu::b1e313dd-8bfd-49c6-86dd-138cb3970985" providerId="AD" clId="Web-{90A02E99-4E9A-42A0-8943-528C26B02563}" dt="2023-05-01T23:51:21.986" v="224"/>
          <ac:spMkLst>
            <pc:docMk/>
            <pc:sldMk cId="3582987325" sldId="309"/>
            <ac:spMk id="4" creationId="{EE50DAB3-A900-91AF-A501-5AE330790C87}"/>
          </ac:spMkLst>
        </pc:spChg>
        <pc:spChg chg="add del mod">
          <ac:chgData name="Hockerman, Joshua" userId="S::joshua_hockerman@baylor.edu::b1e313dd-8bfd-49c6-86dd-138cb3970985" providerId="AD" clId="Web-{90A02E99-4E9A-42A0-8943-528C26B02563}" dt="2023-05-01T23:52:40.879" v="243"/>
          <ac:spMkLst>
            <pc:docMk/>
            <pc:sldMk cId="3582987325" sldId="309"/>
            <ac:spMk id="5" creationId="{0746862F-D59B-5775-833F-83C28F22945C}"/>
          </ac:spMkLst>
        </pc:spChg>
        <pc:spChg chg="add del mod">
          <ac:chgData name="Hockerman, Joshua" userId="S::joshua_hockerman@baylor.edu::b1e313dd-8bfd-49c6-86dd-138cb3970985" providerId="AD" clId="Web-{90A02E99-4E9A-42A0-8943-528C26B02563}" dt="2023-05-01T23:52:38.739" v="242"/>
          <ac:spMkLst>
            <pc:docMk/>
            <pc:sldMk cId="3582987325" sldId="309"/>
            <ac:spMk id="6" creationId="{1AC8CC89-52DB-5749-3E27-D5522E63CE03}"/>
          </ac:spMkLst>
        </pc:spChg>
        <pc:graphicFrameChg chg="add mod modGraphic">
          <ac:chgData name="Hockerman, Joshua" userId="S::joshua_hockerman@baylor.edu::b1e313dd-8bfd-49c6-86dd-138cb3970985" providerId="AD" clId="Web-{90A02E99-4E9A-42A0-8943-528C26B02563}" dt="2023-05-02T01:23:35.514" v="778" actId="1076"/>
          <ac:graphicFrameMkLst>
            <pc:docMk/>
            <pc:sldMk cId="3582987325" sldId="309"/>
            <ac:graphicFrameMk id="7" creationId="{F62F9A7C-725F-AB60-5CEB-73231179F1A2}"/>
          </ac:graphicFrameMkLst>
        </pc:graphicFrameChg>
        <pc:picChg chg="add mod">
          <ac:chgData name="Hockerman, Joshua" userId="S::joshua_hockerman@baylor.edu::b1e313dd-8bfd-49c6-86dd-138cb3970985" providerId="AD" clId="Web-{90A02E99-4E9A-42A0-8943-528C26B02563}" dt="2023-05-02T01:24:51.750" v="783" actId="1076"/>
          <ac:picMkLst>
            <pc:docMk/>
            <pc:sldMk cId="3582987325" sldId="309"/>
            <ac:picMk id="29" creationId="{C407963B-BB45-0E72-9904-D8C7A5F5EA00}"/>
          </ac:picMkLst>
        </pc:picChg>
      </pc:sldChg>
      <pc:sldChg chg="addSp modSp new">
        <pc:chgData name="Hockerman, Joshua" userId="S::joshua_hockerman@baylor.edu::b1e313dd-8bfd-49c6-86dd-138cb3970985" providerId="AD" clId="Web-{90A02E99-4E9A-42A0-8943-528C26B02563}" dt="2023-05-01T23:44:46.237" v="141"/>
        <pc:sldMkLst>
          <pc:docMk/>
          <pc:sldMk cId="4055289980" sldId="310"/>
        </pc:sldMkLst>
        <pc:spChg chg="mod">
          <ac:chgData name="Hockerman, Joshua" userId="S::joshua_hockerman@baylor.edu::b1e313dd-8bfd-49c6-86dd-138cb3970985" providerId="AD" clId="Web-{90A02E99-4E9A-42A0-8943-528C26B02563}" dt="2023-05-01T23:39:39.804" v="56" actId="20577"/>
          <ac:spMkLst>
            <pc:docMk/>
            <pc:sldMk cId="4055289980" sldId="310"/>
            <ac:spMk id="2" creationId="{76740320-4FE5-EC16-E221-A58D9A6E1000}"/>
          </ac:spMkLst>
        </pc:spChg>
        <pc:spChg chg="add mod">
          <ac:chgData name="Hockerman, Joshua" userId="S::joshua_hockerman@baylor.edu::b1e313dd-8bfd-49c6-86dd-138cb3970985" providerId="AD" clId="Web-{90A02E99-4E9A-42A0-8943-528C26B02563}" dt="2023-05-01T23:43:37.391" v="126" actId="20577"/>
          <ac:spMkLst>
            <pc:docMk/>
            <pc:sldMk cId="4055289980" sldId="310"/>
            <ac:spMk id="7" creationId="{41621B4E-1E23-707C-0367-753FD5683E3A}"/>
          </ac:spMkLst>
        </pc:spChg>
        <pc:spChg chg="add mod">
          <ac:chgData name="Hockerman, Joshua" userId="S::joshua_hockerman@baylor.edu::b1e313dd-8bfd-49c6-86dd-138cb3970985" providerId="AD" clId="Web-{90A02E99-4E9A-42A0-8943-528C26B02563}" dt="2023-05-01T23:43:43.719" v="131" actId="20577"/>
          <ac:spMkLst>
            <pc:docMk/>
            <pc:sldMk cId="4055289980" sldId="310"/>
            <ac:spMk id="8" creationId="{FB4B00EF-61DF-C840-6337-EEA65D1FB4EC}"/>
          </ac:spMkLst>
        </pc:spChg>
        <pc:picChg chg="add mod">
          <ac:chgData name="Hockerman, Joshua" userId="S::joshua_hockerman@baylor.edu::b1e313dd-8bfd-49c6-86dd-138cb3970985" providerId="AD" clId="Web-{90A02E99-4E9A-42A0-8943-528C26B02563}" dt="2023-05-01T23:44:41.581" v="140"/>
          <ac:picMkLst>
            <pc:docMk/>
            <pc:sldMk cId="4055289980" sldId="310"/>
            <ac:picMk id="4" creationId="{94815F70-6C39-E11D-BD3A-74F41D7688A3}"/>
          </ac:picMkLst>
        </pc:picChg>
        <pc:picChg chg="add mod">
          <ac:chgData name="Hockerman, Joshua" userId="S::joshua_hockerman@baylor.edu::b1e313dd-8bfd-49c6-86dd-138cb3970985" providerId="AD" clId="Web-{90A02E99-4E9A-42A0-8943-528C26B02563}" dt="2023-05-01T23:44:46.237" v="141"/>
          <ac:picMkLst>
            <pc:docMk/>
            <pc:sldMk cId="4055289980" sldId="310"/>
            <ac:picMk id="5" creationId="{96AD3973-50FE-4036-9334-EBBE02EAC22E}"/>
          </ac:picMkLst>
        </pc:picChg>
        <pc:cxnChg chg="add mod">
          <ac:chgData name="Hockerman, Joshua" userId="S::joshua_hockerman@baylor.edu::b1e313dd-8bfd-49c6-86dd-138cb3970985" providerId="AD" clId="Web-{90A02E99-4E9A-42A0-8943-528C26B02563}" dt="2023-05-01T23:40:53.713" v="69"/>
          <ac:cxnSpMkLst>
            <pc:docMk/>
            <pc:sldMk cId="4055289980" sldId="310"/>
            <ac:cxnSpMk id="6" creationId="{A7A18654-DAB8-91D6-63B0-A3E0BC2ECD5D}"/>
          </ac:cxnSpMkLst>
        </pc:cxnChg>
      </pc:sldChg>
      <pc:sldChg chg="addSp delSp modSp add replId">
        <pc:chgData name="Hockerman, Joshua" userId="S::joshua_hockerman@baylor.edu::b1e313dd-8bfd-49c6-86dd-138cb3970985" providerId="AD" clId="Web-{90A02E99-4E9A-42A0-8943-528C26B02563}" dt="2023-05-02T01:29:40.009" v="850" actId="14100"/>
        <pc:sldMkLst>
          <pc:docMk/>
          <pc:sldMk cId="3205987120" sldId="311"/>
        </pc:sldMkLst>
        <pc:spChg chg="add mod">
          <ac:chgData name="Hockerman, Joshua" userId="S::joshua_hockerman@baylor.edu::b1e313dd-8bfd-49c6-86dd-138cb3970985" providerId="AD" clId="Web-{90A02E99-4E9A-42A0-8943-528C26B02563}" dt="2023-05-02T01:23:03.138" v="774" actId="20577"/>
          <ac:spMkLst>
            <pc:docMk/>
            <pc:sldMk cId="3205987120" sldId="311"/>
            <ac:spMk id="4" creationId="{72AAAA74-594D-699D-F6FE-C3A087508702}"/>
          </ac:spMkLst>
        </pc:spChg>
        <pc:spChg chg="add mod">
          <ac:chgData name="Hockerman, Joshua" userId="S::joshua_hockerman@baylor.edu::b1e313dd-8bfd-49c6-86dd-138cb3970985" providerId="AD" clId="Web-{90A02E99-4E9A-42A0-8943-528C26B02563}" dt="2023-05-02T00:05:45.017" v="348" actId="20577"/>
          <ac:spMkLst>
            <pc:docMk/>
            <pc:sldMk cId="3205987120" sldId="311"/>
            <ac:spMk id="6" creationId="{E6E7F7D6-FB74-8592-7537-C7E8AB7BCA7D}"/>
          </ac:spMkLst>
        </pc:spChg>
        <pc:spChg chg="del">
          <ac:chgData name="Hockerman, Joshua" userId="S::joshua_hockerman@baylor.edu::b1e313dd-8bfd-49c6-86dd-138cb3970985" providerId="AD" clId="Web-{90A02E99-4E9A-42A0-8943-528C26B02563}" dt="2023-05-02T00:03:12.137" v="297"/>
          <ac:spMkLst>
            <pc:docMk/>
            <pc:sldMk cId="3205987120" sldId="311"/>
            <ac:spMk id="8" creationId="{3AAD64BF-4C8C-38AA-E1CD-2263D4C2D78B}"/>
          </ac:spMkLst>
        </pc:spChg>
        <pc:picChg chg="del">
          <ac:chgData name="Hockerman, Joshua" userId="S::joshua_hockerman@baylor.edu::b1e313dd-8bfd-49c6-86dd-138cb3970985" providerId="AD" clId="Web-{90A02E99-4E9A-42A0-8943-528C26B02563}" dt="2023-05-02T00:02:51.042" v="292"/>
          <ac:picMkLst>
            <pc:docMk/>
            <pc:sldMk cId="3205987120" sldId="311"/>
            <ac:picMk id="2" creationId="{6425AE20-BA49-ED13-48FA-3400ADEDC2BF}"/>
          </ac:picMkLst>
        </pc:picChg>
        <pc:picChg chg="add mod">
          <ac:chgData name="Hockerman, Joshua" userId="S::joshua_hockerman@baylor.edu::b1e313dd-8bfd-49c6-86dd-138cb3970985" providerId="AD" clId="Web-{90A02E99-4E9A-42A0-8943-528C26B02563}" dt="2023-05-02T01:29:40.009" v="850" actId="14100"/>
          <ac:picMkLst>
            <pc:docMk/>
            <pc:sldMk cId="3205987120" sldId="311"/>
            <ac:picMk id="3" creationId="{029B8532-D3B0-6B08-EEF7-CB56345A1789}"/>
          </ac:picMkLst>
        </pc:picChg>
      </pc:sldChg>
      <pc:sldChg chg="addSp modSp modNotes">
        <pc:chgData name="Hockerman, Joshua" userId="S::joshua_hockerman@baylor.edu::b1e313dd-8bfd-49c6-86dd-138cb3970985" providerId="AD" clId="Web-{90A02E99-4E9A-42A0-8943-528C26B02563}" dt="2023-05-02T00:37:51.743" v="627" actId="20577"/>
        <pc:sldMkLst>
          <pc:docMk/>
          <pc:sldMk cId="3062449157" sldId="312"/>
        </pc:sldMkLst>
        <pc:spChg chg="add mod">
          <ac:chgData name="Hockerman, Joshua" userId="S::joshua_hockerman@baylor.edu::b1e313dd-8bfd-49c6-86dd-138cb3970985" providerId="AD" clId="Web-{90A02E99-4E9A-42A0-8943-528C26B02563}" dt="2023-05-02T00:37:51.743" v="627" actId="20577"/>
          <ac:spMkLst>
            <pc:docMk/>
            <pc:sldMk cId="3062449157" sldId="312"/>
            <ac:spMk id="5" creationId="{0075A4C8-1DA0-1C37-7797-CA74FF549000}"/>
          </ac:spMkLst>
        </pc:spChg>
        <pc:spChg chg="mod">
          <ac:chgData name="Hockerman, Joshua" userId="S::joshua_hockerman@baylor.edu::b1e313dd-8bfd-49c6-86dd-138cb3970985" providerId="AD" clId="Web-{90A02E99-4E9A-42A0-8943-528C26B02563}" dt="2023-05-02T00:36:46.210" v="598" actId="20577"/>
          <ac:spMkLst>
            <pc:docMk/>
            <pc:sldMk cId="3062449157" sldId="312"/>
            <ac:spMk id="6" creationId="{EC452DDE-C403-E0B8-2C32-666EAAF3435E}"/>
          </ac:spMkLst>
        </pc:spChg>
      </pc:sldChg>
      <pc:sldChg chg="addSp delSp modSp add replId">
        <pc:chgData name="Hockerman, Joshua" userId="S::joshua_hockerman@baylor.edu::b1e313dd-8bfd-49c6-86dd-138cb3970985" providerId="AD" clId="Web-{90A02E99-4E9A-42A0-8943-528C26B02563}" dt="2023-05-02T01:23:13.435" v="776" actId="1076"/>
        <pc:sldMkLst>
          <pc:docMk/>
          <pc:sldMk cId="570811399" sldId="313"/>
        </pc:sldMkLst>
        <pc:spChg chg="mod">
          <ac:chgData name="Hockerman, Joshua" userId="S::joshua_hockerman@baylor.edu::b1e313dd-8bfd-49c6-86dd-138cb3970985" providerId="AD" clId="Web-{90A02E99-4E9A-42A0-8943-528C26B02563}" dt="2023-05-02T00:21:10.910" v="415" actId="20577"/>
          <ac:spMkLst>
            <pc:docMk/>
            <pc:sldMk cId="570811399" sldId="313"/>
            <ac:spMk id="3" creationId="{D685D7B5-74D3-1EAF-D73B-39DC5C5B32B0}"/>
          </ac:spMkLst>
        </pc:spChg>
        <pc:spChg chg="add mod">
          <ac:chgData name="Hockerman, Joshua" userId="S::joshua_hockerman@baylor.edu::b1e313dd-8bfd-49c6-86dd-138cb3970985" providerId="AD" clId="Web-{90A02E99-4E9A-42A0-8943-528C26B02563}" dt="2023-05-02T01:21:01.009" v="713" actId="20577"/>
          <ac:spMkLst>
            <pc:docMk/>
            <pc:sldMk cId="570811399" sldId="313"/>
            <ac:spMk id="7" creationId="{DCA35342-D2FA-765D-66E8-15647AE24A0C}"/>
          </ac:spMkLst>
        </pc:spChg>
        <pc:picChg chg="add del mod">
          <ac:chgData name="Hockerman, Joshua" userId="S::joshua_hockerman@baylor.edu::b1e313dd-8bfd-49c6-86dd-138cb3970985" providerId="AD" clId="Web-{90A02E99-4E9A-42A0-8943-528C26B02563}" dt="2023-05-02T00:17:08.151" v="388"/>
          <ac:picMkLst>
            <pc:docMk/>
            <pc:sldMk cId="570811399" sldId="313"/>
            <ac:picMk id="4" creationId="{5830AE6D-57B1-9F30-1D3D-819B602C7A0B}"/>
          </ac:picMkLst>
        </pc:picChg>
        <pc:picChg chg="add mod">
          <ac:chgData name="Hockerman, Joshua" userId="S::joshua_hockerman@baylor.edu::b1e313dd-8bfd-49c6-86dd-138cb3970985" providerId="AD" clId="Web-{90A02E99-4E9A-42A0-8943-528C26B02563}" dt="2023-05-02T01:23:13.435" v="776" actId="1076"/>
          <ac:picMkLst>
            <pc:docMk/>
            <pc:sldMk cId="570811399" sldId="313"/>
            <ac:picMk id="6" creationId="{5E3E680F-21FC-29FA-B5BF-2A484073C3EA}"/>
          </ac:picMkLst>
        </pc:picChg>
        <pc:picChg chg="del">
          <ac:chgData name="Hockerman, Joshua" userId="S::joshua_hockerman@baylor.edu::b1e313dd-8bfd-49c6-86dd-138cb3970985" providerId="AD" clId="Web-{90A02E99-4E9A-42A0-8943-528C26B02563}" dt="2023-05-02T00:16:29.337" v="378"/>
          <ac:picMkLst>
            <pc:docMk/>
            <pc:sldMk cId="570811399" sldId="313"/>
            <ac:picMk id="8" creationId="{5977C5BF-C116-C655-4917-3E486935EE0E}"/>
          </ac:picMkLst>
        </pc:picChg>
      </pc:sldChg>
      <pc:sldChg chg="addSp delSp modSp add replId">
        <pc:chgData name="Hockerman, Joshua" userId="S::joshua_hockerman@baylor.edu::b1e313dd-8bfd-49c6-86dd-138cb3970985" providerId="AD" clId="Web-{90A02E99-4E9A-42A0-8943-528C26B02563}" dt="2023-05-02T01:21:28.916" v="719" actId="20577"/>
        <pc:sldMkLst>
          <pc:docMk/>
          <pc:sldMk cId="2080135716" sldId="314"/>
        </pc:sldMkLst>
        <pc:spChg chg="add mod">
          <ac:chgData name="Hockerman, Joshua" userId="S::joshua_hockerman@baylor.edu::b1e313dd-8bfd-49c6-86dd-138cb3970985" providerId="AD" clId="Web-{90A02E99-4E9A-42A0-8943-528C26B02563}" dt="2023-05-02T01:21:28.916" v="719" actId="20577"/>
          <ac:spMkLst>
            <pc:docMk/>
            <pc:sldMk cId="2080135716" sldId="314"/>
            <ac:spMk id="6" creationId="{27C45AB4-B107-2C71-F7B0-FD5EFD9821E7}"/>
          </ac:spMkLst>
        </pc:spChg>
        <pc:picChg chg="add mod">
          <ac:chgData name="Hockerman, Joshua" userId="S::joshua_hockerman@baylor.edu::b1e313dd-8bfd-49c6-86dd-138cb3970985" providerId="AD" clId="Web-{90A02E99-4E9A-42A0-8943-528C26B02563}" dt="2023-05-02T01:17:44.894" v="647" actId="1076"/>
          <ac:picMkLst>
            <pc:docMk/>
            <pc:sldMk cId="2080135716" sldId="314"/>
            <ac:picMk id="3" creationId="{230F3B22-754E-434A-3CBF-D7F52806E022}"/>
          </ac:picMkLst>
        </pc:picChg>
        <pc:picChg chg="del">
          <ac:chgData name="Hockerman, Joshua" userId="S::joshua_hockerman@baylor.edu::b1e313dd-8bfd-49c6-86dd-138cb3970985" providerId="AD" clId="Web-{90A02E99-4E9A-42A0-8943-528C26B02563}" dt="2023-05-02T01:17:29.440" v="643"/>
          <ac:picMkLst>
            <pc:docMk/>
            <pc:sldMk cId="2080135716" sldId="314"/>
            <ac:picMk id="7" creationId="{39F1D997-0327-7DD1-44AF-E371AFBB7289}"/>
          </ac:picMkLst>
        </pc:picChg>
      </pc:sldChg>
    </pc:docChg>
  </pc:docChgLst>
  <pc:docChgLst>
    <pc:chgData name="Zhang, Lee" userId="S::tianyi_zhang1@baylor.edu::491276f5-e119-4016-b29e-a3ab1c40d2bc" providerId="AD" clId="Web-{BE3B67BE-B25A-4C73-9985-C966B7E2EA43}"/>
    <pc:docChg chg="modSld sldOrd">
      <pc:chgData name="Zhang, Lee" userId="S::tianyi_zhang1@baylor.edu::491276f5-e119-4016-b29e-a3ab1c40d2bc" providerId="AD" clId="Web-{BE3B67BE-B25A-4C73-9985-C966B7E2EA43}" dt="2023-05-01T19:49:44.170" v="72" actId="20577"/>
      <pc:docMkLst>
        <pc:docMk/>
      </pc:docMkLst>
      <pc:sldChg chg="modSp">
        <pc:chgData name="Zhang, Lee" userId="S::tianyi_zhang1@baylor.edu::491276f5-e119-4016-b29e-a3ab1c40d2bc" providerId="AD" clId="Web-{BE3B67BE-B25A-4C73-9985-C966B7E2EA43}" dt="2023-05-01T19:44:17.096" v="14" actId="20577"/>
        <pc:sldMkLst>
          <pc:docMk/>
          <pc:sldMk cId="0" sldId="256"/>
        </pc:sldMkLst>
        <pc:spChg chg="mod">
          <ac:chgData name="Zhang, Lee" userId="S::tianyi_zhang1@baylor.edu::491276f5-e119-4016-b29e-a3ab1c40d2bc" providerId="AD" clId="Web-{BE3B67BE-B25A-4C73-9985-C966B7E2EA43}" dt="2023-05-01T19:44:17.096" v="14" actId="20577"/>
          <ac:spMkLst>
            <pc:docMk/>
            <pc:sldMk cId="0" sldId="256"/>
            <ac:spMk id="196" creationId="{00000000-0000-0000-0000-000000000000}"/>
          </ac:spMkLst>
        </pc:spChg>
      </pc:sldChg>
      <pc:sldChg chg="modSp ord">
        <pc:chgData name="Zhang, Lee" userId="S::tianyi_zhang1@baylor.edu::491276f5-e119-4016-b29e-a3ab1c40d2bc" providerId="AD" clId="Web-{BE3B67BE-B25A-4C73-9985-C966B7E2EA43}" dt="2023-05-01T19:49:44.170" v="72" actId="20577"/>
        <pc:sldMkLst>
          <pc:docMk/>
          <pc:sldMk cId="0" sldId="259"/>
        </pc:sldMkLst>
        <pc:spChg chg="mod">
          <ac:chgData name="Zhang, Lee" userId="S::tianyi_zhang1@baylor.edu::491276f5-e119-4016-b29e-a3ab1c40d2bc" providerId="AD" clId="Web-{BE3B67BE-B25A-4C73-9985-C966B7E2EA43}" dt="2023-05-01T19:48:02.119" v="59" actId="1076"/>
          <ac:spMkLst>
            <pc:docMk/>
            <pc:sldMk cId="0" sldId="259"/>
            <ac:spMk id="218" creationId="{00000000-0000-0000-0000-000000000000}"/>
          </ac:spMkLst>
        </pc:spChg>
        <pc:spChg chg="mod">
          <ac:chgData name="Zhang, Lee" userId="S::tianyi_zhang1@baylor.edu::491276f5-e119-4016-b29e-a3ab1c40d2bc" providerId="AD" clId="Web-{BE3B67BE-B25A-4C73-9985-C966B7E2EA43}" dt="2023-05-01T19:49:44.170" v="72" actId="20577"/>
          <ac:spMkLst>
            <pc:docMk/>
            <pc:sldMk cId="0" sldId="259"/>
            <ac:spMk id="219" creationId="{00000000-0000-0000-0000-000000000000}"/>
          </ac:spMkLst>
        </pc:spChg>
      </pc:sldChg>
      <pc:sldChg chg="modSp ord">
        <pc:chgData name="Zhang, Lee" userId="S::tianyi_zhang1@baylor.edu::491276f5-e119-4016-b29e-a3ab1c40d2bc" providerId="AD" clId="Web-{BE3B67BE-B25A-4C73-9985-C966B7E2EA43}" dt="2023-05-01T19:47:06.258" v="50" actId="20577"/>
        <pc:sldMkLst>
          <pc:docMk/>
          <pc:sldMk cId="0" sldId="283"/>
        </pc:sldMkLst>
        <pc:spChg chg="mod">
          <ac:chgData name="Zhang, Lee" userId="S::tianyi_zhang1@baylor.edu::491276f5-e119-4016-b29e-a3ab1c40d2bc" providerId="AD" clId="Web-{BE3B67BE-B25A-4C73-9985-C966B7E2EA43}" dt="2023-05-01T19:45:44.005" v="21" actId="20577"/>
          <ac:spMkLst>
            <pc:docMk/>
            <pc:sldMk cId="0" sldId="283"/>
            <ac:spMk id="518" creationId="{00000000-0000-0000-0000-000000000000}"/>
          </ac:spMkLst>
        </pc:spChg>
        <pc:spChg chg="mod">
          <ac:chgData name="Zhang, Lee" userId="S::tianyi_zhang1@baylor.edu::491276f5-e119-4016-b29e-a3ab1c40d2bc" providerId="AD" clId="Web-{BE3B67BE-B25A-4C73-9985-C966B7E2EA43}" dt="2023-05-01T19:46:37.538" v="36" actId="20577"/>
          <ac:spMkLst>
            <pc:docMk/>
            <pc:sldMk cId="0" sldId="283"/>
            <ac:spMk id="519" creationId="{00000000-0000-0000-0000-000000000000}"/>
          </ac:spMkLst>
        </pc:spChg>
        <pc:spChg chg="mod">
          <ac:chgData name="Zhang, Lee" userId="S::tianyi_zhang1@baylor.edu::491276f5-e119-4016-b29e-a3ab1c40d2bc" providerId="AD" clId="Web-{BE3B67BE-B25A-4C73-9985-C966B7E2EA43}" dt="2023-05-01T19:46:58.914" v="48" actId="20577"/>
          <ac:spMkLst>
            <pc:docMk/>
            <pc:sldMk cId="0" sldId="283"/>
            <ac:spMk id="520" creationId="{00000000-0000-0000-0000-000000000000}"/>
          </ac:spMkLst>
        </pc:spChg>
        <pc:spChg chg="mod">
          <ac:chgData name="Zhang, Lee" userId="S::tianyi_zhang1@baylor.edu::491276f5-e119-4016-b29e-a3ab1c40d2bc" providerId="AD" clId="Web-{BE3B67BE-B25A-4C73-9985-C966B7E2EA43}" dt="2023-05-01T19:46:08.350" v="29" actId="20577"/>
          <ac:spMkLst>
            <pc:docMk/>
            <pc:sldMk cId="0" sldId="283"/>
            <ac:spMk id="521" creationId="{00000000-0000-0000-0000-000000000000}"/>
          </ac:spMkLst>
        </pc:spChg>
        <pc:spChg chg="mod">
          <ac:chgData name="Zhang, Lee" userId="S::tianyi_zhang1@baylor.edu::491276f5-e119-4016-b29e-a3ab1c40d2bc" providerId="AD" clId="Web-{BE3B67BE-B25A-4C73-9985-C966B7E2EA43}" dt="2023-05-01T19:46:44.616" v="38" actId="20577"/>
          <ac:spMkLst>
            <pc:docMk/>
            <pc:sldMk cId="0" sldId="283"/>
            <ac:spMk id="522" creationId="{00000000-0000-0000-0000-000000000000}"/>
          </ac:spMkLst>
        </pc:spChg>
        <pc:spChg chg="mod">
          <ac:chgData name="Zhang, Lee" userId="S::tianyi_zhang1@baylor.edu::491276f5-e119-4016-b29e-a3ab1c40d2bc" providerId="AD" clId="Web-{BE3B67BE-B25A-4C73-9985-C966B7E2EA43}" dt="2023-05-01T19:47:06.258" v="50" actId="20577"/>
          <ac:spMkLst>
            <pc:docMk/>
            <pc:sldMk cId="0" sldId="283"/>
            <ac:spMk id="523" creationId="{00000000-0000-0000-0000-000000000000}"/>
          </ac:spMkLst>
        </pc:spChg>
      </pc:sldChg>
    </pc:docChg>
  </pc:docChgLst>
  <pc:docChgLst>
    <pc:chgData name="Zhang, Lee" userId="S::tianyi_zhang1@baylor.edu::491276f5-e119-4016-b29e-a3ab1c40d2bc" providerId="AD" clId="Web-{89EB13F8-FE6C-4475-88E8-F1AF98810CC3}"/>
    <pc:docChg chg="modSld sldOrd">
      <pc:chgData name="Zhang, Lee" userId="S::tianyi_zhang1@baylor.edu::491276f5-e119-4016-b29e-a3ab1c40d2bc" providerId="AD" clId="Web-{89EB13F8-FE6C-4475-88E8-F1AF98810CC3}" dt="2023-05-01T20:32:24.872" v="498" actId="20577"/>
      <pc:docMkLst>
        <pc:docMk/>
      </pc:docMkLst>
      <pc:sldChg chg="addSp delSp modSp">
        <pc:chgData name="Zhang, Lee" userId="S::tianyi_zhang1@baylor.edu::491276f5-e119-4016-b29e-a3ab1c40d2bc" providerId="AD" clId="Web-{89EB13F8-FE6C-4475-88E8-F1AF98810CC3}" dt="2023-05-01T20:13:10.081" v="240" actId="14100"/>
        <pc:sldMkLst>
          <pc:docMk/>
          <pc:sldMk cId="0" sldId="257"/>
        </pc:sldMkLst>
        <pc:spChg chg="add del mod">
          <ac:chgData name="Zhang, Lee" userId="S::tianyi_zhang1@baylor.edu::491276f5-e119-4016-b29e-a3ab1c40d2bc" providerId="AD" clId="Web-{89EB13F8-FE6C-4475-88E8-F1AF98810CC3}" dt="2023-05-01T20:02:14.871" v="97"/>
          <ac:spMkLst>
            <pc:docMk/>
            <pc:sldMk cId="0" sldId="257"/>
            <ac:spMk id="3" creationId="{8F3C236F-3A06-667A-3FAF-1D48041D52AF}"/>
          </ac:spMkLst>
        </pc:spChg>
        <pc:spChg chg="add del mod">
          <ac:chgData name="Zhang, Lee" userId="S::tianyi_zhang1@baylor.edu::491276f5-e119-4016-b29e-a3ab1c40d2bc" providerId="AD" clId="Web-{89EB13F8-FE6C-4475-88E8-F1AF98810CC3}" dt="2023-05-01T20:05:43.566" v="187"/>
          <ac:spMkLst>
            <pc:docMk/>
            <pc:sldMk cId="0" sldId="257"/>
            <ac:spMk id="5" creationId="{AAA1F183-EBCE-A445-C204-42AC546F54F5}"/>
          </ac:spMkLst>
        </pc:spChg>
        <pc:spChg chg="add mod">
          <ac:chgData name="Zhang, Lee" userId="S::tianyi_zhang1@baylor.edu::491276f5-e119-4016-b29e-a3ab1c40d2bc" providerId="AD" clId="Web-{89EB13F8-FE6C-4475-88E8-F1AF98810CC3}" dt="2023-05-01T20:12:39.955" v="233" actId="14100"/>
          <ac:spMkLst>
            <pc:docMk/>
            <pc:sldMk cId="0" sldId="257"/>
            <ac:spMk id="7" creationId="{27CFA778-3152-A2FA-2141-6294847A9489}"/>
          </ac:spMkLst>
        </pc:spChg>
        <pc:spChg chg="mod">
          <ac:chgData name="Zhang, Lee" userId="S::tianyi_zhang1@baylor.edu::491276f5-e119-4016-b29e-a3ab1c40d2bc" providerId="AD" clId="Web-{89EB13F8-FE6C-4475-88E8-F1AF98810CC3}" dt="2023-05-01T20:00:17.054" v="72" actId="20577"/>
          <ac:spMkLst>
            <pc:docMk/>
            <pc:sldMk cId="0" sldId="257"/>
            <ac:spMk id="201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13:05.019" v="239" actId="14100"/>
          <ac:spMkLst>
            <pc:docMk/>
            <pc:sldMk cId="0" sldId="257"/>
            <ac:spMk id="202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10:32.404" v="217" actId="14100"/>
          <ac:spMkLst>
            <pc:docMk/>
            <pc:sldMk cId="0" sldId="257"/>
            <ac:spMk id="203" creationId="{00000000-0000-0000-0000-000000000000}"/>
          </ac:spMkLst>
        </pc:spChg>
        <pc:spChg chg="add del mod">
          <ac:chgData name="Zhang, Lee" userId="S::tianyi_zhang1@baylor.edu::491276f5-e119-4016-b29e-a3ab1c40d2bc" providerId="AD" clId="Web-{89EB13F8-FE6C-4475-88E8-F1AF98810CC3}" dt="2023-05-01T20:05:37.222" v="186"/>
          <ac:spMkLst>
            <pc:docMk/>
            <pc:sldMk cId="0" sldId="257"/>
            <ac:spMk id="204" creationId="{00000000-0000-0000-0000-000000000000}"/>
          </ac:spMkLst>
        </pc:spChg>
        <pc:cxnChg chg="add mod">
          <ac:chgData name="Zhang, Lee" userId="S::tianyi_zhang1@baylor.edu::491276f5-e119-4016-b29e-a3ab1c40d2bc" providerId="AD" clId="Web-{89EB13F8-FE6C-4475-88E8-F1AF98810CC3}" dt="2023-05-01T20:13:10.081" v="240" actId="14100"/>
          <ac:cxnSpMkLst>
            <pc:docMk/>
            <pc:sldMk cId="0" sldId="257"/>
            <ac:cxnSpMk id="8" creationId="{91AB2DD8-B16C-E9EB-34BA-9339C78327EA}"/>
          </ac:cxnSpMkLst>
        </pc:cxnChg>
        <pc:cxnChg chg="add mod">
          <ac:chgData name="Zhang, Lee" userId="S::tianyi_zhang1@baylor.edu::491276f5-e119-4016-b29e-a3ab1c40d2bc" providerId="AD" clId="Web-{89EB13F8-FE6C-4475-88E8-F1AF98810CC3}" dt="2023-05-01T20:10:42.529" v="219" actId="14100"/>
          <ac:cxnSpMkLst>
            <pc:docMk/>
            <pc:sldMk cId="0" sldId="257"/>
            <ac:cxnSpMk id="9" creationId="{BF071D00-5A65-81FB-62DF-70C8E8C1EBA2}"/>
          </ac:cxnSpMkLst>
        </pc:cxnChg>
        <pc:cxnChg chg="add del mod">
          <ac:chgData name="Zhang, Lee" userId="S::tianyi_zhang1@baylor.edu::491276f5-e119-4016-b29e-a3ab1c40d2bc" providerId="AD" clId="Web-{89EB13F8-FE6C-4475-88E8-F1AF98810CC3}" dt="2023-05-01T20:12:19.892" v="231"/>
          <ac:cxnSpMkLst>
            <pc:docMk/>
            <pc:sldMk cId="0" sldId="257"/>
            <ac:cxnSpMk id="10" creationId="{34B5806D-C8AB-570D-2238-B8D7406A8664}"/>
          </ac:cxnSpMkLst>
        </pc:cxnChg>
      </pc:sldChg>
      <pc:sldChg chg="modSp">
        <pc:chgData name="Zhang, Lee" userId="S::tianyi_zhang1@baylor.edu::491276f5-e119-4016-b29e-a3ab1c40d2bc" providerId="AD" clId="Web-{89EB13F8-FE6C-4475-88E8-F1AF98810CC3}" dt="2023-05-01T20:16:06.291" v="289" actId="1076"/>
        <pc:sldMkLst>
          <pc:docMk/>
          <pc:sldMk cId="0" sldId="258"/>
        </pc:sldMkLst>
        <pc:spChg chg="mod">
          <ac:chgData name="Zhang, Lee" userId="S::tianyi_zhang1@baylor.edu::491276f5-e119-4016-b29e-a3ab1c40d2bc" providerId="AD" clId="Web-{89EB13F8-FE6C-4475-88E8-F1AF98810CC3}" dt="2023-05-01T20:16:06.291" v="289" actId="1076"/>
          <ac:spMkLst>
            <pc:docMk/>
            <pc:sldMk cId="0" sldId="258"/>
            <ac:spMk id="210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16:00.869" v="287" actId="1076"/>
          <ac:spMkLst>
            <pc:docMk/>
            <pc:sldMk cId="0" sldId="258"/>
            <ac:spMk id="211" creationId="{00000000-0000-0000-0000-000000000000}"/>
          </ac:spMkLst>
        </pc:spChg>
      </pc:sldChg>
      <pc:sldChg chg="modSp">
        <pc:chgData name="Zhang, Lee" userId="S::tianyi_zhang1@baylor.edu::491276f5-e119-4016-b29e-a3ab1c40d2bc" providerId="AD" clId="Web-{89EB13F8-FE6C-4475-88E8-F1AF98810CC3}" dt="2023-05-01T20:16:45.245" v="299" actId="1076"/>
        <pc:sldMkLst>
          <pc:docMk/>
          <pc:sldMk cId="0" sldId="259"/>
        </pc:sldMkLst>
        <pc:spChg chg="mod">
          <ac:chgData name="Zhang, Lee" userId="S::tianyi_zhang1@baylor.edu::491276f5-e119-4016-b29e-a3ab1c40d2bc" providerId="AD" clId="Web-{89EB13F8-FE6C-4475-88E8-F1AF98810CC3}" dt="2023-05-01T20:16:26.667" v="293" actId="20577"/>
          <ac:spMkLst>
            <pc:docMk/>
            <pc:sldMk cId="0" sldId="259"/>
            <ac:spMk id="218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16:45.245" v="299" actId="1076"/>
          <ac:spMkLst>
            <pc:docMk/>
            <pc:sldMk cId="0" sldId="259"/>
            <ac:spMk id="219" creationId="{00000000-0000-0000-0000-000000000000}"/>
          </ac:spMkLst>
        </pc:spChg>
      </pc:sldChg>
      <pc:sldChg chg="modSp ord">
        <pc:chgData name="Zhang, Lee" userId="S::tianyi_zhang1@baylor.edu::491276f5-e119-4016-b29e-a3ab1c40d2bc" providerId="AD" clId="Web-{89EB13F8-FE6C-4475-88E8-F1AF98810CC3}" dt="2023-05-01T19:56:54.094" v="62" actId="20577"/>
        <pc:sldMkLst>
          <pc:docMk/>
          <pc:sldMk cId="0" sldId="260"/>
        </pc:sldMkLst>
        <pc:spChg chg="mod">
          <ac:chgData name="Zhang, Lee" userId="S::tianyi_zhang1@baylor.edu::491276f5-e119-4016-b29e-a3ab1c40d2bc" providerId="AD" clId="Web-{89EB13F8-FE6C-4475-88E8-F1AF98810CC3}" dt="2023-05-01T19:56:54.094" v="62" actId="20577"/>
          <ac:spMkLst>
            <pc:docMk/>
            <pc:sldMk cId="0" sldId="260"/>
            <ac:spMk id="225" creationId="{00000000-0000-0000-0000-000000000000}"/>
          </ac:spMkLst>
        </pc:spChg>
      </pc:sldChg>
      <pc:sldChg chg="modSp ord">
        <pc:chgData name="Zhang, Lee" userId="S::tianyi_zhang1@baylor.edu::491276f5-e119-4016-b29e-a3ab1c40d2bc" providerId="AD" clId="Web-{89EB13F8-FE6C-4475-88E8-F1AF98810CC3}" dt="2023-05-01T20:14:07.177" v="261" actId="14100"/>
        <pc:sldMkLst>
          <pc:docMk/>
          <pc:sldMk cId="0" sldId="261"/>
        </pc:sldMkLst>
        <pc:spChg chg="mod">
          <ac:chgData name="Zhang, Lee" userId="S::tianyi_zhang1@baylor.edu::491276f5-e119-4016-b29e-a3ab1c40d2bc" providerId="AD" clId="Web-{89EB13F8-FE6C-4475-88E8-F1AF98810CC3}" dt="2023-05-01T20:14:02.161" v="259" actId="1076"/>
          <ac:spMkLst>
            <pc:docMk/>
            <pc:sldMk cId="0" sldId="261"/>
            <ac:spMk id="231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14:07.177" v="261" actId="14100"/>
          <ac:spMkLst>
            <pc:docMk/>
            <pc:sldMk cId="0" sldId="261"/>
            <ac:spMk id="232" creationId="{00000000-0000-0000-0000-000000000000}"/>
          </ac:spMkLst>
        </pc:spChg>
      </pc:sldChg>
      <pc:sldChg chg="modSp ord">
        <pc:chgData name="Zhang, Lee" userId="S::tianyi_zhang1@baylor.edu::491276f5-e119-4016-b29e-a3ab1c40d2bc" providerId="AD" clId="Web-{89EB13F8-FE6C-4475-88E8-F1AF98810CC3}" dt="2023-05-01T20:21:23.990" v="341"/>
        <pc:sldMkLst>
          <pc:docMk/>
          <pc:sldMk cId="0" sldId="262"/>
        </pc:sldMkLst>
        <pc:spChg chg="mod">
          <ac:chgData name="Zhang, Lee" userId="S::tianyi_zhang1@baylor.edu::491276f5-e119-4016-b29e-a3ab1c40d2bc" providerId="AD" clId="Web-{89EB13F8-FE6C-4475-88E8-F1AF98810CC3}" dt="2023-05-01T20:19:34.767" v="320" actId="1076"/>
          <ac:spMkLst>
            <pc:docMk/>
            <pc:sldMk cId="0" sldId="262"/>
            <ac:spMk id="238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21:13.458" v="339" actId="1076"/>
          <ac:spMkLst>
            <pc:docMk/>
            <pc:sldMk cId="0" sldId="262"/>
            <ac:spMk id="239" creationId="{00000000-0000-0000-0000-000000000000}"/>
          </ac:spMkLst>
        </pc:spChg>
      </pc:sldChg>
      <pc:sldChg chg="modSp ord">
        <pc:chgData name="Zhang, Lee" userId="S::tianyi_zhang1@baylor.edu::491276f5-e119-4016-b29e-a3ab1c40d2bc" providerId="AD" clId="Web-{89EB13F8-FE6C-4475-88E8-F1AF98810CC3}" dt="2023-05-01T20:25:44.311" v="380"/>
        <pc:sldMkLst>
          <pc:docMk/>
          <pc:sldMk cId="0" sldId="264"/>
        </pc:sldMkLst>
        <pc:spChg chg="mod">
          <ac:chgData name="Zhang, Lee" userId="S::tianyi_zhang1@baylor.edu::491276f5-e119-4016-b29e-a3ab1c40d2bc" providerId="AD" clId="Web-{89EB13F8-FE6C-4475-88E8-F1AF98810CC3}" dt="2023-05-01T20:25:25.092" v="379" actId="20577"/>
          <ac:spMkLst>
            <pc:docMk/>
            <pc:sldMk cId="0" sldId="264"/>
            <ac:spMk id="264" creationId="{00000000-0000-0000-0000-000000000000}"/>
          </ac:spMkLst>
        </pc:spChg>
      </pc:sldChg>
      <pc:sldChg chg="ord">
        <pc:chgData name="Zhang, Lee" userId="S::tianyi_zhang1@baylor.edu::491276f5-e119-4016-b29e-a3ab1c40d2bc" providerId="AD" clId="Web-{89EB13F8-FE6C-4475-88E8-F1AF98810CC3}" dt="2023-05-01T20:24:54.341" v="370"/>
        <pc:sldMkLst>
          <pc:docMk/>
          <pc:sldMk cId="0" sldId="266"/>
        </pc:sldMkLst>
      </pc:sldChg>
      <pc:sldChg chg="delSp modSp ord">
        <pc:chgData name="Zhang, Lee" userId="S::tianyi_zhang1@baylor.edu::491276f5-e119-4016-b29e-a3ab1c40d2bc" providerId="AD" clId="Web-{89EB13F8-FE6C-4475-88E8-F1AF98810CC3}" dt="2023-05-01T20:23:13.993" v="367"/>
        <pc:sldMkLst>
          <pc:docMk/>
          <pc:sldMk cId="0" sldId="269"/>
        </pc:sldMkLst>
        <pc:spChg chg="del mod">
          <ac:chgData name="Zhang, Lee" userId="S::tianyi_zhang1@baylor.edu::491276f5-e119-4016-b29e-a3ab1c40d2bc" providerId="AD" clId="Web-{89EB13F8-FE6C-4475-88E8-F1AF98810CC3}" dt="2023-05-01T20:23:13.993" v="367"/>
          <ac:spMkLst>
            <pc:docMk/>
            <pc:sldMk cId="0" sldId="269"/>
            <ac:spMk id="304" creationId="{00000000-0000-0000-0000-000000000000}"/>
          </ac:spMkLst>
        </pc:spChg>
        <pc:spChg chg="del">
          <ac:chgData name="Zhang, Lee" userId="S::tianyi_zhang1@baylor.edu::491276f5-e119-4016-b29e-a3ab1c40d2bc" providerId="AD" clId="Web-{89EB13F8-FE6C-4475-88E8-F1AF98810CC3}" dt="2023-05-01T20:22:15.648" v="349"/>
          <ac:spMkLst>
            <pc:docMk/>
            <pc:sldMk cId="0" sldId="269"/>
            <ac:spMk id="305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22:18.913" v="350" actId="1076"/>
          <ac:spMkLst>
            <pc:docMk/>
            <pc:sldMk cId="0" sldId="269"/>
            <ac:spMk id="306" creationId="{00000000-0000-0000-0000-000000000000}"/>
          </ac:spMkLst>
        </pc:spChg>
        <pc:spChg chg="del">
          <ac:chgData name="Zhang, Lee" userId="S::tianyi_zhang1@baylor.edu::491276f5-e119-4016-b29e-a3ab1c40d2bc" providerId="AD" clId="Web-{89EB13F8-FE6C-4475-88E8-F1AF98810CC3}" dt="2023-05-01T20:22:28.711" v="354"/>
          <ac:spMkLst>
            <pc:docMk/>
            <pc:sldMk cId="0" sldId="269"/>
            <ac:spMk id="307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22:21.429" v="351" actId="1076"/>
          <ac:spMkLst>
            <pc:docMk/>
            <pc:sldMk cId="0" sldId="269"/>
            <ac:spMk id="308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22:26.148" v="352" actId="1076"/>
          <ac:spMkLst>
            <pc:docMk/>
            <pc:sldMk cId="0" sldId="269"/>
            <ac:spMk id="309" creationId="{00000000-0000-0000-0000-000000000000}"/>
          </ac:spMkLst>
        </pc:spChg>
        <pc:spChg chg="del">
          <ac:chgData name="Zhang, Lee" userId="S::tianyi_zhang1@baylor.edu::491276f5-e119-4016-b29e-a3ab1c40d2bc" providerId="AD" clId="Web-{89EB13F8-FE6C-4475-88E8-F1AF98810CC3}" dt="2023-05-01T20:22:26.179" v="353"/>
          <ac:spMkLst>
            <pc:docMk/>
            <pc:sldMk cId="0" sldId="269"/>
            <ac:spMk id="310" creationId="{00000000-0000-0000-0000-000000000000}"/>
          </ac:spMkLst>
        </pc:spChg>
      </pc:sldChg>
      <pc:sldChg chg="modSp ord">
        <pc:chgData name="Zhang, Lee" userId="S::tianyi_zhang1@baylor.edu::491276f5-e119-4016-b29e-a3ab1c40d2bc" providerId="AD" clId="Web-{89EB13F8-FE6C-4475-88E8-F1AF98810CC3}" dt="2023-05-01T20:25:04.794" v="375" actId="20577"/>
        <pc:sldMkLst>
          <pc:docMk/>
          <pc:sldMk cId="0" sldId="273"/>
        </pc:sldMkLst>
        <pc:spChg chg="mod">
          <ac:chgData name="Zhang, Lee" userId="S::tianyi_zhang1@baylor.edu::491276f5-e119-4016-b29e-a3ab1c40d2bc" providerId="AD" clId="Web-{89EB13F8-FE6C-4475-88E8-F1AF98810CC3}" dt="2023-05-01T20:25:04.794" v="375" actId="20577"/>
          <ac:spMkLst>
            <pc:docMk/>
            <pc:sldMk cId="0" sldId="273"/>
            <ac:spMk id="352" creationId="{00000000-0000-0000-0000-000000000000}"/>
          </ac:spMkLst>
        </pc:spChg>
      </pc:sldChg>
      <pc:sldChg chg="modSp ord">
        <pc:chgData name="Zhang, Lee" userId="S::tianyi_zhang1@baylor.edu::491276f5-e119-4016-b29e-a3ab1c40d2bc" providerId="AD" clId="Web-{89EB13F8-FE6C-4475-88E8-F1AF98810CC3}" dt="2023-05-01T20:26:11.562" v="387"/>
        <pc:sldMkLst>
          <pc:docMk/>
          <pc:sldMk cId="0" sldId="278"/>
        </pc:sldMkLst>
        <pc:spChg chg="mod">
          <ac:chgData name="Zhang, Lee" userId="S::tianyi_zhang1@baylor.edu::491276f5-e119-4016-b29e-a3ab1c40d2bc" providerId="AD" clId="Web-{89EB13F8-FE6C-4475-88E8-F1AF98810CC3}" dt="2023-05-01T20:25:58.593" v="382" actId="14100"/>
          <ac:spMkLst>
            <pc:docMk/>
            <pc:sldMk cId="0" sldId="278"/>
            <ac:spMk id="425" creationId="{00000000-0000-0000-0000-000000000000}"/>
          </ac:spMkLst>
        </pc:spChg>
      </pc:sldChg>
      <pc:sldChg chg="modSp">
        <pc:chgData name="Zhang, Lee" userId="S::tianyi_zhang1@baylor.edu::491276f5-e119-4016-b29e-a3ab1c40d2bc" providerId="AD" clId="Web-{89EB13F8-FE6C-4475-88E8-F1AF98810CC3}" dt="2023-05-01T20:17:46.185" v="301" actId="1076"/>
        <pc:sldMkLst>
          <pc:docMk/>
          <pc:sldMk cId="0" sldId="283"/>
        </pc:sldMkLst>
        <pc:spChg chg="mod">
          <ac:chgData name="Zhang, Lee" userId="S::tianyi_zhang1@baylor.edu::491276f5-e119-4016-b29e-a3ab1c40d2bc" providerId="AD" clId="Web-{89EB13F8-FE6C-4475-88E8-F1AF98810CC3}" dt="2023-05-01T20:17:46.185" v="301" actId="1076"/>
          <ac:spMkLst>
            <pc:docMk/>
            <pc:sldMk cId="0" sldId="283"/>
            <ac:spMk id="496" creationId="{00000000-0000-0000-0000-000000000000}"/>
          </ac:spMkLst>
        </pc:spChg>
      </pc:sldChg>
      <pc:sldChg chg="modSp ord">
        <pc:chgData name="Zhang, Lee" userId="S::tianyi_zhang1@baylor.edu::491276f5-e119-4016-b29e-a3ab1c40d2bc" providerId="AD" clId="Web-{89EB13F8-FE6C-4475-88E8-F1AF98810CC3}" dt="2023-05-01T20:32:24.872" v="498" actId="20577"/>
        <pc:sldMkLst>
          <pc:docMk/>
          <pc:sldMk cId="0" sldId="288"/>
        </pc:sldMkLst>
        <pc:spChg chg="mod">
          <ac:chgData name="Zhang, Lee" userId="S::tianyi_zhang1@baylor.edu::491276f5-e119-4016-b29e-a3ab1c40d2bc" providerId="AD" clId="Web-{89EB13F8-FE6C-4475-88E8-F1AF98810CC3}" dt="2023-05-01T20:30:03.602" v="473" actId="14100"/>
          <ac:spMkLst>
            <pc:docMk/>
            <pc:sldMk cId="0" sldId="288"/>
            <ac:spMk id="4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31:14.651" v="487" actId="1076"/>
          <ac:spMkLst>
            <pc:docMk/>
            <pc:sldMk cId="0" sldId="288"/>
            <ac:spMk id="5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31:57.012" v="491" actId="14100"/>
          <ac:spMkLst>
            <pc:docMk/>
            <pc:sldMk cId="0" sldId="288"/>
            <ac:spMk id="7" creationId="{00000000-0000-0000-0000-000000000000}"/>
          </ac:spMkLst>
        </pc:spChg>
        <pc:spChg chg="mod">
          <ac:chgData name="Zhang, Lee" userId="S::tianyi_zhang1@baylor.edu::491276f5-e119-4016-b29e-a3ab1c40d2bc" providerId="AD" clId="Web-{89EB13F8-FE6C-4475-88E8-F1AF98810CC3}" dt="2023-05-01T20:32:24.872" v="498" actId="20577"/>
          <ac:spMkLst>
            <pc:docMk/>
            <pc:sldMk cId="0" sldId="288"/>
            <ac:spMk id="8" creationId="{00000000-0000-0000-0000-000000000000}"/>
          </ac:spMkLst>
        </pc:spChg>
      </pc:sldChg>
    </pc:docChg>
  </pc:docChgLst>
  <pc:docChgLst>
    <pc:chgData name="Zhang, Lee" userId="S::tianyi_zhang1@baylor.edu::491276f5-e119-4016-b29e-a3ab1c40d2bc" providerId="AD" clId="Web-{8CDF4721-9AA9-4D3A-ACCA-6F5CD8FE0E56}"/>
    <pc:docChg chg="delSld">
      <pc:chgData name="Zhang, Lee" userId="S::tianyi_zhang1@baylor.edu::491276f5-e119-4016-b29e-a3ab1c40d2bc" providerId="AD" clId="Web-{8CDF4721-9AA9-4D3A-ACCA-6F5CD8FE0E56}" dt="2023-05-02T00:22:06.630" v="0"/>
      <pc:docMkLst>
        <pc:docMk/>
      </pc:docMkLst>
      <pc:sldChg chg="del">
        <pc:chgData name="Zhang, Lee" userId="S::tianyi_zhang1@baylor.edu::491276f5-e119-4016-b29e-a3ab1c40d2bc" providerId="AD" clId="Web-{8CDF4721-9AA9-4D3A-ACCA-6F5CD8FE0E56}" dt="2023-05-02T00:22:06.630" v="0"/>
        <pc:sldMkLst>
          <pc:docMk/>
          <pc:sldMk cId="0" sldId="257"/>
        </pc:sldMkLst>
      </pc:sldChg>
    </pc:docChg>
  </pc:docChgLst>
  <pc:docChgLst>
    <pc:chgData name="Faisal, Shahed" userId="87ae8d09-dafd-408c-9600-1dcd513d2cd1" providerId="ADAL" clId="{BD2280D4-A6CC-40EF-A955-08CCEB11EE0F}"/>
    <pc:docChg chg="undo custSel addSld delSld modSld sldOrd">
      <pc:chgData name="Faisal, Shahed" userId="87ae8d09-dafd-408c-9600-1dcd513d2cd1" providerId="ADAL" clId="{BD2280D4-A6CC-40EF-A955-08CCEB11EE0F}" dt="2023-05-02T01:30:08.674" v="1395" actId="1076"/>
      <pc:docMkLst>
        <pc:docMk/>
      </pc:docMkLst>
      <pc:sldChg chg="modSp mod">
        <pc:chgData name="Faisal, Shahed" userId="87ae8d09-dafd-408c-9600-1dcd513d2cd1" providerId="ADAL" clId="{BD2280D4-A6CC-40EF-A955-08CCEB11EE0F}" dt="2023-05-01T23:17:24.019" v="32" actId="12789"/>
        <pc:sldMkLst>
          <pc:docMk/>
          <pc:sldMk cId="0" sldId="256"/>
        </pc:sldMkLst>
        <pc:spChg chg="mod">
          <ac:chgData name="Faisal, Shahed" userId="87ae8d09-dafd-408c-9600-1dcd513d2cd1" providerId="ADAL" clId="{BD2280D4-A6CC-40EF-A955-08CCEB11EE0F}" dt="2023-05-01T23:17:24.019" v="32" actId="12789"/>
          <ac:spMkLst>
            <pc:docMk/>
            <pc:sldMk cId="0" sldId="256"/>
            <ac:spMk id="196" creationId="{00000000-0000-0000-0000-000000000000}"/>
          </ac:spMkLst>
        </pc:spChg>
      </pc:sldChg>
      <pc:sldChg chg="addSp delSp modSp mod">
        <pc:chgData name="Faisal, Shahed" userId="87ae8d09-dafd-408c-9600-1dcd513d2cd1" providerId="ADAL" clId="{BD2280D4-A6CC-40EF-A955-08CCEB11EE0F}" dt="2023-05-02T00:40:49.746" v="1244" actId="1076"/>
        <pc:sldMkLst>
          <pc:docMk/>
          <pc:sldMk cId="0" sldId="258"/>
        </pc:sldMkLst>
        <pc:spChg chg="add mod">
          <ac:chgData name="Faisal, Shahed" userId="87ae8d09-dafd-408c-9600-1dcd513d2cd1" providerId="ADAL" clId="{BD2280D4-A6CC-40EF-A955-08CCEB11EE0F}" dt="2023-05-02T00:40:27.601" v="1239" actId="403"/>
          <ac:spMkLst>
            <pc:docMk/>
            <pc:sldMk cId="0" sldId="258"/>
            <ac:spMk id="4" creationId="{95A5C40A-A7D5-45E4-6B09-A9AAB698B6F6}"/>
          </ac:spMkLst>
        </pc:spChg>
        <pc:spChg chg="add mod">
          <ac:chgData name="Faisal, Shahed" userId="87ae8d09-dafd-408c-9600-1dcd513d2cd1" providerId="ADAL" clId="{BD2280D4-A6CC-40EF-A955-08CCEB11EE0F}" dt="2023-05-02T00:40:34.417" v="1240" actId="1076"/>
          <ac:spMkLst>
            <pc:docMk/>
            <pc:sldMk cId="0" sldId="258"/>
            <ac:spMk id="5" creationId="{89189C6B-94C8-3061-316D-F929F4C6F19B}"/>
          </ac:spMkLst>
        </pc:spChg>
        <pc:spChg chg="add mod">
          <ac:chgData name="Faisal, Shahed" userId="87ae8d09-dafd-408c-9600-1dcd513d2cd1" providerId="ADAL" clId="{BD2280D4-A6CC-40EF-A955-08CCEB11EE0F}" dt="2023-05-02T00:40:44.419" v="1243" actId="403"/>
          <ac:spMkLst>
            <pc:docMk/>
            <pc:sldMk cId="0" sldId="258"/>
            <ac:spMk id="8" creationId="{AEB0A513-4852-C7FB-830C-AA267CDC2611}"/>
          </ac:spMkLst>
        </pc:spChg>
        <pc:spChg chg="add del mod">
          <ac:chgData name="Faisal, Shahed" userId="87ae8d09-dafd-408c-9600-1dcd513d2cd1" providerId="ADAL" clId="{BD2280D4-A6CC-40EF-A955-08CCEB11EE0F}" dt="2023-05-02T00:00:32.067" v="761"/>
          <ac:spMkLst>
            <pc:docMk/>
            <pc:sldMk cId="0" sldId="258"/>
            <ac:spMk id="9" creationId="{0A5D1418-15CC-AA38-6AF2-9C506D1D1364}"/>
          </ac:spMkLst>
        </pc:spChg>
        <pc:spChg chg="add mod">
          <ac:chgData name="Faisal, Shahed" userId="87ae8d09-dafd-408c-9600-1dcd513d2cd1" providerId="ADAL" clId="{BD2280D4-A6CC-40EF-A955-08CCEB11EE0F}" dt="2023-05-02T00:40:49.746" v="1244" actId="1076"/>
          <ac:spMkLst>
            <pc:docMk/>
            <pc:sldMk cId="0" sldId="258"/>
            <ac:spMk id="10" creationId="{F17748BB-44EA-63BE-5F6F-C422DADB9835}"/>
          </ac:spMkLst>
        </pc:spChg>
        <pc:spChg chg="add del mod">
          <ac:chgData name="Faisal, Shahed" userId="87ae8d09-dafd-408c-9600-1dcd513d2cd1" providerId="ADAL" clId="{BD2280D4-A6CC-40EF-A955-08CCEB11EE0F}" dt="2023-05-02T00:09:40.205" v="980" actId="478"/>
          <ac:spMkLst>
            <pc:docMk/>
            <pc:sldMk cId="0" sldId="258"/>
            <ac:spMk id="12" creationId="{08843395-3168-B6E7-4027-ABC0F5B38439}"/>
          </ac:spMkLst>
        </pc:spChg>
        <pc:spChg chg="add del mod">
          <ac:chgData name="Faisal, Shahed" userId="87ae8d09-dafd-408c-9600-1dcd513d2cd1" providerId="ADAL" clId="{BD2280D4-A6CC-40EF-A955-08CCEB11EE0F}" dt="2023-05-02T00:09:40.205" v="980" actId="478"/>
          <ac:spMkLst>
            <pc:docMk/>
            <pc:sldMk cId="0" sldId="258"/>
            <ac:spMk id="13" creationId="{C3AE065B-87EC-CB0B-5873-9413F9A08541}"/>
          </ac:spMkLst>
        </pc:spChg>
        <pc:spChg chg="mod">
          <ac:chgData name="Faisal, Shahed" userId="87ae8d09-dafd-408c-9600-1dcd513d2cd1" providerId="ADAL" clId="{BD2280D4-A6CC-40EF-A955-08CCEB11EE0F}" dt="2023-05-01T23:47:12.837" v="444" actId="404"/>
          <ac:spMkLst>
            <pc:docMk/>
            <pc:sldMk cId="0" sldId="258"/>
            <ac:spMk id="210" creationId="{00000000-0000-0000-0000-000000000000}"/>
          </ac:spMkLst>
        </pc:spChg>
        <pc:spChg chg="del">
          <ac:chgData name="Faisal, Shahed" userId="87ae8d09-dafd-408c-9600-1dcd513d2cd1" providerId="ADAL" clId="{BD2280D4-A6CC-40EF-A955-08CCEB11EE0F}" dt="2023-05-01T23:45:08.090" v="429" actId="478"/>
          <ac:spMkLst>
            <pc:docMk/>
            <pc:sldMk cId="0" sldId="258"/>
            <ac:spMk id="211" creationId="{00000000-0000-0000-0000-000000000000}"/>
          </ac:spMkLst>
        </pc:spChg>
        <pc:picChg chg="add mod">
          <ac:chgData name="Faisal, Shahed" userId="87ae8d09-dafd-408c-9600-1dcd513d2cd1" providerId="ADAL" clId="{BD2280D4-A6CC-40EF-A955-08CCEB11EE0F}" dt="2023-05-02T00:03:47.815" v="832" actId="207"/>
          <ac:picMkLst>
            <pc:docMk/>
            <pc:sldMk cId="0" sldId="258"/>
            <ac:picMk id="3" creationId="{8EE3DAC9-A4D3-4796-422B-6C43B7EA0CAF}"/>
          </ac:picMkLst>
        </pc:picChg>
        <pc:picChg chg="add mod">
          <ac:chgData name="Faisal, Shahed" userId="87ae8d09-dafd-408c-9600-1dcd513d2cd1" providerId="ADAL" clId="{BD2280D4-A6CC-40EF-A955-08CCEB11EE0F}" dt="2023-05-02T00:09:46.009" v="981" actId="1076"/>
          <ac:picMkLst>
            <pc:docMk/>
            <pc:sldMk cId="0" sldId="258"/>
            <ac:picMk id="7" creationId="{D029E617-DB2D-E3EC-8CF1-4A0619AEBA9F}"/>
          </ac:picMkLst>
        </pc:picChg>
        <pc:picChg chg="add del mod">
          <ac:chgData name="Faisal, Shahed" userId="87ae8d09-dafd-408c-9600-1dcd513d2cd1" providerId="ADAL" clId="{BD2280D4-A6CC-40EF-A955-08CCEB11EE0F}" dt="2023-05-02T00:09:40.205" v="980" actId="478"/>
          <ac:picMkLst>
            <pc:docMk/>
            <pc:sldMk cId="0" sldId="258"/>
            <ac:picMk id="11" creationId="{32AAB92E-FDC2-B589-31A4-542654383B32}"/>
          </ac:picMkLst>
        </pc:picChg>
        <pc:picChg chg="del">
          <ac:chgData name="Faisal, Shahed" userId="87ae8d09-dafd-408c-9600-1dcd513d2cd1" providerId="ADAL" clId="{BD2280D4-A6CC-40EF-A955-08CCEB11EE0F}" dt="2023-05-01T23:44:27.585" v="422" actId="478"/>
          <ac:picMkLst>
            <pc:docMk/>
            <pc:sldMk cId="0" sldId="258"/>
            <ac:picMk id="212" creationId="{00000000-0000-0000-0000-000000000000}"/>
          </ac:picMkLst>
        </pc:picChg>
      </pc:sldChg>
      <pc:sldChg chg="addSp modSp mod">
        <pc:chgData name="Faisal, Shahed" userId="87ae8d09-dafd-408c-9600-1dcd513d2cd1" providerId="ADAL" clId="{BD2280D4-A6CC-40EF-A955-08CCEB11EE0F}" dt="2023-05-02T01:30:08.674" v="1395" actId="1076"/>
        <pc:sldMkLst>
          <pc:docMk/>
          <pc:sldMk cId="0" sldId="261"/>
        </pc:sldMkLst>
        <pc:spChg chg="add mod">
          <ac:chgData name="Faisal, Shahed" userId="87ae8d09-dafd-408c-9600-1dcd513d2cd1" providerId="ADAL" clId="{BD2280D4-A6CC-40EF-A955-08CCEB11EE0F}" dt="2023-05-02T01:30:08.674" v="1395" actId="1076"/>
          <ac:spMkLst>
            <pc:docMk/>
            <pc:sldMk cId="0" sldId="261"/>
            <ac:spMk id="2" creationId="{A891CEFB-C0EC-C71F-1039-732CB16091F6}"/>
          </ac:spMkLst>
        </pc:spChg>
        <pc:spChg chg="add mod">
          <ac:chgData name="Faisal, Shahed" userId="87ae8d09-dafd-408c-9600-1dcd513d2cd1" providerId="ADAL" clId="{BD2280D4-A6CC-40EF-A955-08CCEB11EE0F}" dt="2023-05-02T01:30:08.674" v="1395" actId="1076"/>
          <ac:spMkLst>
            <pc:docMk/>
            <pc:sldMk cId="0" sldId="261"/>
            <ac:spMk id="3" creationId="{E477807D-39AF-1C02-4E45-C270BADB0E7F}"/>
          </ac:spMkLst>
        </pc:spChg>
        <pc:spChg chg="mod">
          <ac:chgData name="Faisal, Shahed" userId="87ae8d09-dafd-408c-9600-1dcd513d2cd1" providerId="ADAL" clId="{BD2280D4-A6CC-40EF-A955-08CCEB11EE0F}" dt="2023-05-02T01:30:08.674" v="1395" actId="1076"/>
          <ac:spMkLst>
            <pc:docMk/>
            <pc:sldMk cId="0" sldId="261"/>
            <ac:spMk id="231" creationId="{00000000-0000-0000-0000-000000000000}"/>
          </ac:spMkLst>
        </pc:spChg>
        <pc:spChg chg="mod">
          <ac:chgData name="Faisal, Shahed" userId="87ae8d09-dafd-408c-9600-1dcd513d2cd1" providerId="ADAL" clId="{BD2280D4-A6CC-40EF-A955-08CCEB11EE0F}" dt="2023-05-02T01:30:08.674" v="1395" actId="1076"/>
          <ac:spMkLst>
            <pc:docMk/>
            <pc:sldMk cId="0" sldId="261"/>
            <ac:spMk id="232" creationId="{00000000-0000-0000-0000-000000000000}"/>
          </ac:spMkLst>
        </pc:spChg>
      </pc:sldChg>
      <pc:sldChg chg="addSp delSp modSp mod">
        <pc:chgData name="Faisal, Shahed" userId="87ae8d09-dafd-408c-9600-1dcd513d2cd1" providerId="ADAL" clId="{BD2280D4-A6CC-40EF-A955-08CCEB11EE0F}" dt="2023-05-01T23:40:39.095" v="420" actId="165"/>
        <pc:sldMkLst>
          <pc:docMk/>
          <pc:sldMk cId="0" sldId="288"/>
        </pc:sldMkLst>
        <pc:spChg chg="mod topLvl">
          <ac:chgData name="Faisal, Shahed" userId="87ae8d09-dafd-408c-9600-1dcd513d2cd1" providerId="ADAL" clId="{BD2280D4-A6CC-40EF-A955-08CCEB11EE0F}" dt="2023-05-01T23:40:39.095" v="420" actId="165"/>
          <ac:spMkLst>
            <pc:docMk/>
            <pc:sldMk cId="0" sldId="288"/>
            <ac:spMk id="622" creationId="{00000000-0000-0000-0000-000000000000}"/>
          </ac:spMkLst>
        </pc:spChg>
        <pc:spChg chg="mod topLvl">
          <ac:chgData name="Faisal, Shahed" userId="87ae8d09-dafd-408c-9600-1dcd513d2cd1" providerId="ADAL" clId="{BD2280D4-A6CC-40EF-A955-08CCEB11EE0F}" dt="2023-05-01T23:40:39.095" v="420" actId="165"/>
          <ac:spMkLst>
            <pc:docMk/>
            <pc:sldMk cId="0" sldId="288"/>
            <ac:spMk id="624" creationId="{00000000-0000-0000-0000-000000000000}"/>
          </ac:spMkLst>
        </pc:spChg>
        <pc:spChg chg="mod topLvl">
          <ac:chgData name="Faisal, Shahed" userId="87ae8d09-dafd-408c-9600-1dcd513d2cd1" providerId="ADAL" clId="{BD2280D4-A6CC-40EF-A955-08CCEB11EE0F}" dt="2023-05-01T23:40:39.095" v="420" actId="165"/>
          <ac:spMkLst>
            <pc:docMk/>
            <pc:sldMk cId="0" sldId="288"/>
            <ac:spMk id="626" creationId="{00000000-0000-0000-0000-000000000000}"/>
          </ac:spMkLst>
        </pc:spChg>
        <pc:spChg chg="mod topLvl">
          <ac:chgData name="Faisal, Shahed" userId="87ae8d09-dafd-408c-9600-1dcd513d2cd1" providerId="ADAL" clId="{BD2280D4-A6CC-40EF-A955-08CCEB11EE0F}" dt="2023-05-01T23:40:39.095" v="420" actId="165"/>
          <ac:spMkLst>
            <pc:docMk/>
            <pc:sldMk cId="0" sldId="288"/>
            <ac:spMk id="628" creationId="{00000000-0000-0000-0000-000000000000}"/>
          </ac:spMkLst>
        </pc:spChg>
        <pc:grpChg chg="add del mod">
          <ac:chgData name="Faisal, Shahed" userId="87ae8d09-dafd-408c-9600-1dcd513d2cd1" providerId="ADAL" clId="{BD2280D4-A6CC-40EF-A955-08CCEB11EE0F}" dt="2023-05-01T23:37:41.581" v="377" actId="165"/>
          <ac:grpSpMkLst>
            <pc:docMk/>
            <pc:sldMk cId="0" sldId="288"/>
            <ac:grpSpMk id="5" creationId="{BF2248D4-609D-8195-1A03-41A27FEEBDFE}"/>
          </ac:grpSpMkLst>
        </pc:grpChg>
        <pc:grpChg chg="add del mod">
          <ac:chgData name="Faisal, Shahed" userId="87ae8d09-dafd-408c-9600-1dcd513d2cd1" providerId="ADAL" clId="{BD2280D4-A6CC-40EF-A955-08CCEB11EE0F}" dt="2023-05-01T23:38:31.695" v="388" actId="165"/>
          <ac:grpSpMkLst>
            <pc:docMk/>
            <pc:sldMk cId="0" sldId="288"/>
            <ac:grpSpMk id="6" creationId="{FF143166-9A38-83E8-01B2-43232B19E817}"/>
          </ac:grpSpMkLst>
        </pc:grpChg>
        <pc:grpChg chg="add del mod">
          <ac:chgData name="Faisal, Shahed" userId="87ae8d09-dafd-408c-9600-1dcd513d2cd1" providerId="ADAL" clId="{BD2280D4-A6CC-40EF-A955-08CCEB11EE0F}" dt="2023-05-01T23:40:39.095" v="420" actId="165"/>
          <ac:grpSpMkLst>
            <pc:docMk/>
            <pc:sldMk cId="0" sldId="288"/>
            <ac:grpSpMk id="7" creationId="{3780EA5C-9EBE-BAC6-66E5-11E228BFDC9D}"/>
          </ac:grpSpMkLst>
        </pc:grpChg>
        <pc:picChg chg="mod topLvl modCrop">
          <ac:chgData name="Faisal, Shahed" userId="87ae8d09-dafd-408c-9600-1dcd513d2cd1" providerId="ADAL" clId="{BD2280D4-A6CC-40EF-A955-08CCEB11EE0F}" dt="2023-05-01T23:40:39.095" v="420" actId="165"/>
          <ac:picMkLst>
            <pc:docMk/>
            <pc:sldMk cId="0" sldId="288"/>
            <ac:picMk id="2" creationId="{5327141E-0708-9839-BA67-EF8DF8E816C1}"/>
          </ac:picMkLst>
        </pc:picChg>
        <pc:picChg chg="mod topLvl modCrop">
          <ac:chgData name="Faisal, Shahed" userId="87ae8d09-dafd-408c-9600-1dcd513d2cd1" providerId="ADAL" clId="{BD2280D4-A6CC-40EF-A955-08CCEB11EE0F}" dt="2023-05-01T23:40:39.095" v="420" actId="165"/>
          <ac:picMkLst>
            <pc:docMk/>
            <pc:sldMk cId="0" sldId="288"/>
            <ac:picMk id="3" creationId="{495C7A73-DEF9-2FC0-723D-F5944DC61FD6}"/>
          </ac:picMkLst>
        </pc:picChg>
        <pc:picChg chg="mod topLvl">
          <ac:chgData name="Faisal, Shahed" userId="87ae8d09-dafd-408c-9600-1dcd513d2cd1" providerId="ADAL" clId="{BD2280D4-A6CC-40EF-A955-08CCEB11EE0F}" dt="2023-05-01T23:40:39.095" v="420" actId="165"/>
          <ac:picMkLst>
            <pc:docMk/>
            <pc:sldMk cId="0" sldId="288"/>
            <ac:picMk id="621" creationId="{00000000-0000-0000-0000-000000000000}"/>
          </ac:picMkLst>
        </pc:picChg>
        <pc:picChg chg="mod topLvl modCrop">
          <ac:chgData name="Faisal, Shahed" userId="87ae8d09-dafd-408c-9600-1dcd513d2cd1" providerId="ADAL" clId="{BD2280D4-A6CC-40EF-A955-08CCEB11EE0F}" dt="2023-05-01T23:40:39.095" v="420" actId="165"/>
          <ac:picMkLst>
            <pc:docMk/>
            <pc:sldMk cId="0" sldId="288"/>
            <ac:picMk id="623" creationId="{00000000-0000-0000-0000-000000000000}"/>
          </ac:picMkLst>
        </pc:picChg>
      </pc:sldChg>
      <pc:sldChg chg="addSp delSp modSp mod modNotesTx">
        <pc:chgData name="Faisal, Shahed" userId="87ae8d09-dafd-408c-9600-1dcd513d2cd1" providerId="ADAL" clId="{BD2280D4-A6CC-40EF-A955-08CCEB11EE0F}" dt="2023-05-02T01:20:34.391" v="1368" actId="113"/>
        <pc:sldMkLst>
          <pc:docMk/>
          <pc:sldMk cId="2708461661" sldId="299"/>
        </pc:sldMkLst>
        <pc:spChg chg="del">
          <ac:chgData name="Faisal, Shahed" userId="87ae8d09-dafd-408c-9600-1dcd513d2cd1" providerId="ADAL" clId="{BD2280D4-A6CC-40EF-A955-08CCEB11EE0F}" dt="2023-05-02T01:14:15.716" v="1296" actId="478"/>
          <ac:spMkLst>
            <pc:docMk/>
            <pc:sldMk cId="2708461661" sldId="299"/>
            <ac:spMk id="2" creationId="{D910E005-9EAD-A370-2E73-B08D3A579F4D}"/>
          </ac:spMkLst>
        </pc:spChg>
        <pc:spChg chg="del mod">
          <ac:chgData name="Faisal, Shahed" userId="87ae8d09-dafd-408c-9600-1dcd513d2cd1" providerId="ADAL" clId="{BD2280D4-A6CC-40EF-A955-08CCEB11EE0F}" dt="2023-05-02T01:12:49.207" v="1290" actId="478"/>
          <ac:spMkLst>
            <pc:docMk/>
            <pc:sldMk cId="2708461661" sldId="299"/>
            <ac:spMk id="4" creationId="{F13B18B8-E874-EF5A-F11C-0E8A26A48022}"/>
          </ac:spMkLst>
        </pc:spChg>
        <pc:spChg chg="add del mod">
          <ac:chgData name="Faisal, Shahed" userId="87ae8d09-dafd-408c-9600-1dcd513d2cd1" providerId="ADAL" clId="{BD2280D4-A6CC-40EF-A955-08CCEB11EE0F}" dt="2023-05-02T01:14:19.122" v="1297" actId="478"/>
          <ac:spMkLst>
            <pc:docMk/>
            <pc:sldMk cId="2708461661" sldId="299"/>
            <ac:spMk id="9" creationId="{A6766AAA-E6EF-E17C-EB8F-EC6FFE4CF64E}"/>
          </ac:spMkLst>
        </pc:spChg>
        <pc:spChg chg="add mod">
          <ac:chgData name="Faisal, Shahed" userId="87ae8d09-dafd-408c-9600-1dcd513d2cd1" providerId="ADAL" clId="{BD2280D4-A6CC-40EF-A955-08CCEB11EE0F}" dt="2023-05-02T01:20:34.391" v="1368" actId="113"/>
          <ac:spMkLst>
            <pc:docMk/>
            <pc:sldMk cId="2708461661" sldId="299"/>
            <ac:spMk id="10" creationId="{7EF5707D-30BB-7402-0FB3-42E5258FE386}"/>
          </ac:spMkLst>
        </pc:spChg>
        <pc:picChg chg="mod">
          <ac:chgData name="Faisal, Shahed" userId="87ae8d09-dafd-408c-9600-1dcd513d2cd1" providerId="ADAL" clId="{BD2280D4-A6CC-40EF-A955-08CCEB11EE0F}" dt="2023-05-02T01:18:35.712" v="1339" actId="14100"/>
          <ac:picMkLst>
            <pc:docMk/>
            <pc:sldMk cId="2708461661" sldId="299"/>
            <ac:picMk id="7" creationId="{39F1D997-0327-7DD1-44AF-E371AFBB7289}"/>
          </ac:picMkLst>
        </pc:picChg>
      </pc:sldChg>
      <pc:sldChg chg="addSp delSp modSp mod">
        <pc:chgData name="Faisal, Shahed" userId="87ae8d09-dafd-408c-9600-1dcd513d2cd1" providerId="ADAL" clId="{BD2280D4-A6CC-40EF-A955-08CCEB11EE0F}" dt="2023-05-02T01:22:38.133" v="1377" actId="404"/>
        <pc:sldMkLst>
          <pc:docMk/>
          <pc:sldMk cId="1801065736" sldId="300"/>
        </pc:sldMkLst>
        <pc:spChg chg="del mod">
          <ac:chgData name="Faisal, Shahed" userId="87ae8d09-dafd-408c-9600-1dcd513d2cd1" providerId="ADAL" clId="{BD2280D4-A6CC-40EF-A955-08CCEB11EE0F}" dt="2023-05-02T01:14:48.782" v="1299" actId="478"/>
          <ac:spMkLst>
            <pc:docMk/>
            <pc:sldMk cId="1801065736" sldId="300"/>
            <ac:spMk id="2" creationId="{A086E194-920A-7A45-AFB2-40616912DFD7}"/>
          </ac:spMkLst>
        </pc:spChg>
        <pc:spChg chg="del mod">
          <ac:chgData name="Faisal, Shahed" userId="87ae8d09-dafd-408c-9600-1dcd513d2cd1" providerId="ADAL" clId="{BD2280D4-A6CC-40EF-A955-08CCEB11EE0F}" dt="2023-05-02T01:10:47.797" v="1265" actId="478"/>
          <ac:spMkLst>
            <pc:docMk/>
            <pc:sldMk cId="1801065736" sldId="300"/>
            <ac:spMk id="3" creationId="{D685D7B5-74D3-1EAF-D73B-39DC5C5B32B0}"/>
          </ac:spMkLst>
        </pc:spChg>
        <pc:spChg chg="add del mod">
          <ac:chgData name="Faisal, Shahed" userId="87ae8d09-dafd-408c-9600-1dcd513d2cd1" providerId="ADAL" clId="{BD2280D4-A6CC-40EF-A955-08CCEB11EE0F}" dt="2023-05-02T01:10:52.750" v="1266" actId="478"/>
          <ac:spMkLst>
            <pc:docMk/>
            <pc:sldMk cId="1801065736" sldId="300"/>
            <ac:spMk id="6" creationId="{03146199-2C9D-9C00-C94D-477608D6FA2D}"/>
          </ac:spMkLst>
        </pc:spChg>
        <pc:spChg chg="mod">
          <ac:chgData name="Faisal, Shahed" userId="87ae8d09-dafd-408c-9600-1dcd513d2cd1" providerId="ADAL" clId="{BD2280D4-A6CC-40EF-A955-08CCEB11EE0F}" dt="2023-05-02T01:22:38.133" v="1377" actId="404"/>
          <ac:spMkLst>
            <pc:docMk/>
            <pc:sldMk cId="1801065736" sldId="300"/>
            <ac:spMk id="6" creationId="{E60DA4B7-3BB3-AA1E-BC35-0EE217324480}"/>
          </ac:spMkLst>
        </pc:spChg>
        <pc:spChg chg="add del mod">
          <ac:chgData name="Faisal, Shahed" userId="87ae8d09-dafd-408c-9600-1dcd513d2cd1" providerId="ADAL" clId="{BD2280D4-A6CC-40EF-A955-08CCEB11EE0F}" dt="2023-05-02T01:14:52.982" v="1300" actId="478"/>
          <ac:spMkLst>
            <pc:docMk/>
            <pc:sldMk cId="1801065736" sldId="300"/>
            <ac:spMk id="9" creationId="{FD1400C3-CA65-7F52-77A7-038D979FA0A7}"/>
          </ac:spMkLst>
        </pc:spChg>
        <pc:spChg chg="add del mod">
          <ac:chgData name="Faisal, Shahed" userId="87ae8d09-dafd-408c-9600-1dcd513d2cd1" providerId="ADAL" clId="{BD2280D4-A6CC-40EF-A955-08CCEB11EE0F}" dt="2023-05-02T01:19:12.426" v="1345" actId="478"/>
          <ac:spMkLst>
            <pc:docMk/>
            <pc:sldMk cId="1801065736" sldId="300"/>
            <ac:spMk id="10" creationId="{0BC9964F-D023-57A7-D568-D42839D0F2CD}"/>
          </ac:spMkLst>
        </pc:spChg>
        <pc:spChg chg="add mod">
          <ac:chgData name="Faisal, Shahed" userId="87ae8d09-dafd-408c-9600-1dcd513d2cd1" providerId="ADAL" clId="{BD2280D4-A6CC-40EF-A955-08CCEB11EE0F}" dt="2023-05-02T01:19:28.469" v="1356" actId="20577"/>
          <ac:spMkLst>
            <pc:docMk/>
            <pc:sldMk cId="1801065736" sldId="300"/>
            <ac:spMk id="11" creationId="{F377029A-7070-EE9D-1FB1-590B4CD297E6}"/>
          </ac:spMkLst>
        </pc:spChg>
        <pc:picChg chg="mod">
          <ac:chgData name="Faisal, Shahed" userId="87ae8d09-dafd-408c-9600-1dcd513d2cd1" providerId="ADAL" clId="{BD2280D4-A6CC-40EF-A955-08CCEB11EE0F}" dt="2023-05-02T01:20:03.833" v="1361" actId="14100"/>
          <ac:picMkLst>
            <pc:docMk/>
            <pc:sldMk cId="1801065736" sldId="300"/>
            <ac:picMk id="8" creationId="{5977C5BF-C116-C655-4917-3E486935EE0E}"/>
          </ac:picMkLst>
        </pc:picChg>
      </pc:sldChg>
      <pc:sldChg chg="modSp mod">
        <pc:chgData name="Faisal, Shahed" userId="87ae8d09-dafd-408c-9600-1dcd513d2cd1" providerId="ADAL" clId="{BD2280D4-A6CC-40EF-A955-08CCEB11EE0F}" dt="2023-05-02T01:13:23.637" v="1292" actId="1076"/>
        <pc:sldMkLst>
          <pc:docMk/>
          <pc:sldMk cId="2448099281" sldId="301"/>
        </pc:sldMkLst>
        <pc:spChg chg="mod ord">
          <ac:chgData name="Faisal, Shahed" userId="87ae8d09-dafd-408c-9600-1dcd513d2cd1" providerId="ADAL" clId="{BD2280D4-A6CC-40EF-A955-08CCEB11EE0F}" dt="2023-05-01T23:11:45.451" v="26" actId="1076"/>
          <ac:spMkLst>
            <pc:docMk/>
            <pc:sldMk cId="2448099281" sldId="301"/>
            <ac:spMk id="10" creationId="{016F4D3D-2866-89CB-A1BF-40BF4A465E1A}"/>
          </ac:spMkLst>
        </pc:spChg>
        <pc:picChg chg="mod ord">
          <ac:chgData name="Faisal, Shahed" userId="87ae8d09-dafd-408c-9600-1dcd513d2cd1" providerId="ADAL" clId="{BD2280D4-A6CC-40EF-A955-08CCEB11EE0F}" dt="2023-05-02T01:13:23.637" v="1292" actId="1076"/>
          <ac:picMkLst>
            <pc:docMk/>
            <pc:sldMk cId="2448099281" sldId="301"/>
            <ac:picMk id="8" creationId="{3551E48B-444B-5DCA-F292-E991EFF73C25}"/>
          </ac:picMkLst>
        </pc:picChg>
      </pc:sldChg>
      <pc:sldChg chg="delSp modSp add mod">
        <pc:chgData name="Faisal, Shahed" userId="87ae8d09-dafd-408c-9600-1dcd513d2cd1" providerId="ADAL" clId="{BD2280D4-A6CC-40EF-A955-08CCEB11EE0F}" dt="2023-05-01T22:25:09.853" v="12" actId="1076"/>
        <pc:sldMkLst>
          <pc:docMk/>
          <pc:sldMk cId="3493670003" sldId="303"/>
        </pc:sldMkLst>
        <pc:spChg chg="del">
          <ac:chgData name="Faisal, Shahed" userId="87ae8d09-dafd-408c-9600-1dcd513d2cd1" providerId="ADAL" clId="{BD2280D4-A6CC-40EF-A955-08CCEB11EE0F}" dt="2023-05-01T22:23:43.280" v="1" actId="478"/>
          <ac:spMkLst>
            <pc:docMk/>
            <pc:sldMk cId="3493670003" sldId="303"/>
            <ac:spMk id="7" creationId="{775EB782-7017-62E1-EF88-858C5241F33F}"/>
          </ac:spMkLst>
        </pc:spChg>
        <pc:spChg chg="del">
          <ac:chgData name="Faisal, Shahed" userId="87ae8d09-dafd-408c-9600-1dcd513d2cd1" providerId="ADAL" clId="{BD2280D4-A6CC-40EF-A955-08CCEB11EE0F}" dt="2023-05-01T22:23:48.906" v="2" actId="478"/>
          <ac:spMkLst>
            <pc:docMk/>
            <pc:sldMk cId="3493670003" sldId="303"/>
            <ac:spMk id="8" creationId="{8C30D913-185F-5B01-F042-4DFAF2EA4592}"/>
          </ac:spMkLst>
        </pc:spChg>
        <pc:picChg chg="mod">
          <ac:chgData name="Faisal, Shahed" userId="87ae8d09-dafd-408c-9600-1dcd513d2cd1" providerId="ADAL" clId="{BD2280D4-A6CC-40EF-A955-08CCEB11EE0F}" dt="2023-05-01T22:25:09.853" v="12" actId="1076"/>
          <ac:picMkLst>
            <pc:docMk/>
            <pc:sldMk cId="3493670003" sldId="303"/>
            <ac:picMk id="2" creationId="{8F0EE587-B58C-3A2B-ACA0-C972C944A9A7}"/>
          </ac:picMkLst>
        </pc:picChg>
        <pc:picChg chg="del">
          <ac:chgData name="Faisal, Shahed" userId="87ae8d09-dafd-408c-9600-1dcd513d2cd1" providerId="ADAL" clId="{BD2280D4-A6CC-40EF-A955-08CCEB11EE0F}" dt="2023-05-01T22:24:08.333" v="3" actId="478"/>
          <ac:picMkLst>
            <pc:docMk/>
            <pc:sldMk cId="3493670003" sldId="303"/>
            <ac:picMk id="4" creationId="{48154DC0-A47C-BB61-8091-5ACBA1514BE9}"/>
          </ac:picMkLst>
        </pc:picChg>
      </pc:sldChg>
      <pc:sldChg chg="new del">
        <pc:chgData name="Faisal, Shahed" userId="87ae8d09-dafd-408c-9600-1dcd513d2cd1" providerId="ADAL" clId="{BD2280D4-A6CC-40EF-A955-08CCEB11EE0F}" dt="2023-05-01T23:19:34.601" v="35" actId="47"/>
        <pc:sldMkLst>
          <pc:docMk/>
          <pc:sldMk cId="4051859254" sldId="303"/>
        </pc:sldMkLst>
      </pc:sldChg>
      <pc:sldChg chg="addSp delSp modSp add mod">
        <pc:chgData name="Faisal, Shahed" userId="87ae8d09-dafd-408c-9600-1dcd513d2cd1" providerId="ADAL" clId="{BD2280D4-A6CC-40EF-A955-08CCEB11EE0F}" dt="2023-05-01T22:59:26.330" v="15"/>
        <pc:sldMkLst>
          <pc:docMk/>
          <pc:sldMk cId="823063737" sldId="304"/>
        </pc:sldMkLst>
        <pc:spChg chg="add del mod">
          <ac:chgData name="Faisal, Shahed" userId="87ae8d09-dafd-408c-9600-1dcd513d2cd1" providerId="ADAL" clId="{BD2280D4-A6CC-40EF-A955-08CCEB11EE0F}" dt="2023-05-01T22:59:26.330" v="15"/>
          <ac:spMkLst>
            <pc:docMk/>
            <pc:sldMk cId="823063737" sldId="304"/>
            <ac:spMk id="5" creationId="{3E81109E-8790-40B0-A371-DF55F9A9C2E0}"/>
          </ac:spMkLst>
        </pc:spChg>
        <pc:spChg chg="del">
          <ac:chgData name="Faisal, Shahed" userId="87ae8d09-dafd-408c-9600-1dcd513d2cd1" providerId="ADAL" clId="{BD2280D4-A6CC-40EF-A955-08CCEB11EE0F}" dt="2023-05-01T22:24:46.243" v="7" actId="478"/>
          <ac:spMkLst>
            <pc:docMk/>
            <pc:sldMk cId="823063737" sldId="304"/>
            <ac:spMk id="7" creationId="{775EB782-7017-62E1-EF88-858C5241F33F}"/>
          </ac:spMkLst>
        </pc:spChg>
        <pc:spChg chg="del">
          <ac:chgData name="Faisal, Shahed" userId="87ae8d09-dafd-408c-9600-1dcd513d2cd1" providerId="ADAL" clId="{BD2280D4-A6CC-40EF-A955-08CCEB11EE0F}" dt="2023-05-01T22:24:46.243" v="7" actId="478"/>
          <ac:spMkLst>
            <pc:docMk/>
            <pc:sldMk cId="823063737" sldId="304"/>
            <ac:spMk id="8" creationId="{8C30D913-185F-5B01-F042-4DFAF2EA4592}"/>
          </ac:spMkLst>
        </pc:spChg>
        <pc:picChg chg="del">
          <ac:chgData name="Faisal, Shahed" userId="87ae8d09-dafd-408c-9600-1dcd513d2cd1" providerId="ADAL" clId="{BD2280D4-A6CC-40EF-A955-08CCEB11EE0F}" dt="2023-05-01T22:24:46.243" v="7" actId="478"/>
          <ac:picMkLst>
            <pc:docMk/>
            <pc:sldMk cId="823063737" sldId="304"/>
            <ac:picMk id="2" creationId="{8F0EE587-B58C-3A2B-ACA0-C972C944A9A7}"/>
          </ac:picMkLst>
        </pc:picChg>
        <pc:picChg chg="mod">
          <ac:chgData name="Faisal, Shahed" userId="87ae8d09-dafd-408c-9600-1dcd513d2cd1" providerId="ADAL" clId="{BD2280D4-A6CC-40EF-A955-08CCEB11EE0F}" dt="2023-05-01T22:25:01.466" v="11" actId="1076"/>
          <ac:picMkLst>
            <pc:docMk/>
            <pc:sldMk cId="823063737" sldId="304"/>
            <ac:picMk id="4" creationId="{48154DC0-A47C-BB61-8091-5ACBA1514BE9}"/>
          </ac:picMkLst>
        </pc:picChg>
      </pc:sldChg>
      <pc:sldChg chg="addSp delSp modSp new mod ord">
        <pc:chgData name="Faisal, Shahed" userId="87ae8d09-dafd-408c-9600-1dcd513d2cd1" providerId="ADAL" clId="{BD2280D4-A6CC-40EF-A955-08CCEB11EE0F}" dt="2023-05-01T23:40:48.171" v="421" actId="207"/>
        <pc:sldMkLst>
          <pc:docMk/>
          <pc:sldMk cId="3841159512" sldId="304"/>
        </pc:sldMkLst>
        <pc:spChg chg="add mod">
          <ac:chgData name="Faisal, Shahed" userId="87ae8d09-dafd-408c-9600-1dcd513d2cd1" providerId="ADAL" clId="{BD2280D4-A6CC-40EF-A955-08CCEB11EE0F}" dt="2023-05-01T23:40:48.171" v="421" actId="207"/>
          <ac:spMkLst>
            <pc:docMk/>
            <pc:sldMk cId="3841159512" sldId="304"/>
            <ac:spMk id="3" creationId="{6AC21768-B0EA-115C-EE36-A2B9484D6DBA}"/>
          </ac:spMkLst>
        </pc:spChg>
        <pc:spChg chg="add del mod">
          <ac:chgData name="Faisal, Shahed" userId="87ae8d09-dafd-408c-9600-1dcd513d2cd1" providerId="ADAL" clId="{BD2280D4-A6CC-40EF-A955-08CCEB11EE0F}" dt="2023-05-01T23:22:04.831" v="143" actId="478"/>
          <ac:spMkLst>
            <pc:docMk/>
            <pc:sldMk cId="3841159512" sldId="304"/>
            <ac:spMk id="4" creationId="{A3E45AB3-6510-1A00-5E1A-D05245B6542C}"/>
          </ac:spMkLst>
        </pc:spChg>
        <pc:spChg chg="add del mod">
          <ac:chgData name="Faisal, Shahed" userId="87ae8d09-dafd-408c-9600-1dcd513d2cd1" providerId="ADAL" clId="{BD2280D4-A6CC-40EF-A955-08CCEB11EE0F}" dt="2023-05-01T23:22:09.735" v="146"/>
          <ac:spMkLst>
            <pc:docMk/>
            <pc:sldMk cId="3841159512" sldId="304"/>
            <ac:spMk id="5" creationId="{D6CAE5A7-342B-35AC-E31D-967319F9E725}"/>
          </ac:spMkLst>
        </pc:spChg>
        <pc:spChg chg="add mod">
          <ac:chgData name="Faisal, Shahed" userId="87ae8d09-dafd-408c-9600-1dcd513d2cd1" providerId="ADAL" clId="{BD2280D4-A6CC-40EF-A955-08CCEB11EE0F}" dt="2023-05-01T23:32:01.893" v="323" actId="122"/>
          <ac:spMkLst>
            <pc:docMk/>
            <pc:sldMk cId="3841159512" sldId="304"/>
            <ac:spMk id="6" creationId="{A4049D63-22B8-5EC8-5166-F93166D0AA5E}"/>
          </ac:spMkLst>
        </pc:spChg>
        <pc:spChg chg="add mod">
          <ac:chgData name="Faisal, Shahed" userId="87ae8d09-dafd-408c-9600-1dcd513d2cd1" providerId="ADAL" clId="{BD2280D4-A6CC-40EF-A955-08CCEB11EE0F}" dt="2023-05-01T23:31:03.306" v="312" actId="207"/>
          <ac:spMkLst>
            <pc:docMk/>
            <pc:sldMk cId="3841159512" sldId="304"/>
            <ac:spMk id="7" creationId="{1198F35E-40CA-4B81-375D-2E8B6FEDB626}"/>
          </ac:spMkLst>
        </pc:spChg>
        <pc:spChg chg="add del mod">
          <ac:chgData name="Faisal, Shahed" userId="87ae8d09-dafd-408c-9600-1dcd513d2cd1" providerId="ADAL" clId="{BD2280D4-A6CC-40EF-A955-08CCEB11EE0F}" dt="2023-05-01T23:24:02.964" v="177" actId="478"/>
          <ac:spMkLst>
            <pc:docMk/>
            <pc:sldMk cId="3841159512" sldId="304"/>
            <ac:spMk id="8" creationId="{FEE6BCEE-2163-65AE-00F9-E27D49EB581C}"/>
          </ac:spMkLst>
        </pc:spChg>
        <pc:spChg chg="add del mod">
          <ac:chgData name="Faisal, Shahed" userId="87ae8d09-dafd-408c-9600-1dcd513d2cd1" providerId="ADAL" clId="{BD2280D4-A6CC-40EF-A955-08CCEB11EE0F}" dt="2023-05-01T23:24:02.964" v="177" actId="478"/>
          <ac:spMkLst>
            <pc:docMk/>
            <pc:sldMk cId="3841159512" sldId="304"/>
            <ac:spMk id="9" creationId="{80C050C2-E6EF-183C-8F7D-E6EB2B62AE7E}"/>
          </ac:spMkLst>
        </pc:spChg>
        <pc:spChg chg="add del mod">
          <ac:chgData name="Faisal, Shahed" userId="87ae8d09-dafd-408c-9600-1dcd513d2cd1" providerId="ADAL" clId="{BD2280D4-A6CC-40EF-A955-08CCEB11EE0F}" dt="2023-05-01T23:24:02.964" v="177" actId="478"/>
          <ac:spMkLst>
            <pc:docMk/>
            <pc:sldMk cId="3841159512" sldId="304"/>
            <ac:spMk id="10" creationId="{8F17215F-9091-2027-B223-0A400B242E31}"/>
          </ac:spMkLst>
        </pc:spChg>
        <pc:spChg chg="add del mod">
          <ac:chgData name="Faisal, Shahed" userId="87ae8d09-dafd-408c-9600-1dcd513d2cd1" providerId="ADAL" clId="{BD2280D4-A6CC-40EF-A955-08CCEB11EE0F}" dt="2023-05-01T23:24:02.964" v="177" actId="478"/>
          <ac:spMkLst>
            <pc:docMk/>
            <pc:sldMk cId="3841159512" sldId="304"/>
            <ac:spMk id="11" creationId="{A59E7FA0-41BE-5261-06D6-1BBF0DEE4536}"/>
          </ac:spMkLst>
        </pc:spChg>
        <pc:spChg chg="add del mod">
          <ac:chgData name="Faisal, Shahed" userId="87ae8d09-dafd-408c-9600-1dcd513d2cd1" providerId="ADAL" clId="{BD2280D4-A6CC-40EF-A955-08CCEB11EE0F}" dt="2023-05-01T23:24:05.514" v="178" actId="478"/>
          <ac:spMkLst>
            <pc:docMk/>
            <pc:sldMk cId="3841159512" sldId="304"/>
            <ac:spMk id="12" creationId="{44B8F76F-5E9F-75EC-8630-BD30E16FBC0F}"/>
          </ac:spMkLst>
        </pc:spChg>
        <pc:spChg chg="add del mod">
          <ac:chgData name="Faisal, Shahed" userId="87ae8d09-dafd-408c-9600-1dcd513d2cd1" providerId="ADAL" clId="{BD2280D4-A6CC-40EF-A955-08CCEB11EE0F}" dt="2023-05-01T23:24:05.514" v="178" actId="478"/>
          <ac:spMkLst>
            <pc:docMk/>
            <pc:sldMk cId="3841159512" sldId="304"/>
            <ac:spMk id="13" creationId="{EA01A682-BA09-1D76-4EA7-449FBCA5CE2B}"/>
          </ac:spMkLst>
        </pc:spChg>
        <pc:spChg chg="add del mod">
          <ac:chgData name="Faisal, Shahed" userId="87ae8d09-dafd-408c-9600-1dcd513d2cd1" providerId="ADAL" clId="{BD2280D4-A6CC-40EF-A955-08CCEB11EE0F}" dt="2023-05-01T23:24:02.964" v="177" actId="478"/>
          <ac:spMkLst>
            <pc:docMk/>
            <pc:sldMk cId="3841159512" sldId="304"/>
            <ac:spMk id="14" creationId="{32EE3674-9880-2611-E575-BA908A93F5F3}"/>
          </ac:spMkLst>
        </pc:spChg>
        <pc:spChg chg="add del mod">
          <ac:chgData name="Faisal, Shahed" userId="87ae8d09-dafd-408c-9600-1dcd513d2cd1" providerId="ADAL" clId="{BD2280D4-A6CC-40EF-A955-08CCEB11EE0F}" dt="2023-05-01T23:24:02.964" v="177" actId="478"/>
          <ac:spMkLst>
            <pc:docMk/>
            <pc:sldMk cId="3841159512" sldId="304"/>
            <ac:spMk id="15" creationId="{AF67B5AF-1208-2FA8-E3BC-F2F1D42411E6}"/>
          </ac:spMkLst>
        </pc:spChg>
        <pc:spChg chg="mod">
          <ac:chgData name="Faisal, Shahed" userId="87ae8d09-dafd-408c-9600-1dcd513d2cd1" providerId="ADAL" clId="{BD2280D4-A6CC-40EF-A955-08CCEB11EE0F}" dt="2023-05-01T23:32:04.095" v="324" actId="122"/>
          <ac:spMkLst>
            <pc:docMk/>
            <pc:sldMk cId="3841159512" sldId="304"/>
            <ac:spMk id="18" creationId="{C2D5BAD4-379B-7EC5-FCFA-E9D1393AF238}"/>
          </ac:spMkLst>
        </pc:spChg>
        <pc:spChg chg="mod">
          <ac:chgData name="Faisal, Shahed" userId="87ae8d09-dafd-408c-9600-1dcd513d2cd1" providerId="ADAL" clId="{BD2280D4-A6CC-40EF-A955-08CCEB11EE0F}" dt="2023-05-01T23:31:06.075" v="313" actId="207"/>
          <ac:spMkLst>
            <pc:docMk/>
            <pc:sldMk cId="3841159512" sldId="304"/>
            <ac:spMk id="19" creationId="{A55569BB-DB67-3EA9-671E-A01BA6B31041}"/>
          </ac:spMkLst>
        </pc:spChg>
        <pc:spChg chg="mod">
          <ac:chgData name="Faisal, Shahed" userId="87ae8d09-dafd-408c-9600-1dcd513d2cd1" providerId="ADAL" clId="{BD2280D4-A6CC-40EF-A955-08CCEB11EE0F}" dt="2023-05-01T23:32:07.181" v="325" actId="122"/>
          <ac:spMkLst>
            <pc:docMk/>
            <pc:sldMk cId="3841159512" sldId="304"/>
            <ac:spMk id="21" creationId="{37B080C8-7214-E384-8141-3C08024FBB03}"/>
          </ac:spMkLst>
        </pc:spChg>
        <pc:spChg chg="mod">
          <ac:chgData name="Faisal, Shahed" userId="87ae8d09-dafd-408c-9600-1dcd513d2cd1" providerId="ADAL" clId="{BD2280D4-A6CC-40EF-A955-08CCEB11EE0F}" dt="2023-05-01T23:28:50.685" v="291" actId="554"/>
          <ac:spMkLst>
            <pc:docMk/>
            <pc:sldMk cId="3841159512" sldId="304"/>
            <ac:spMk id="22" creationId="{F93FF9BD-E8F1-E673-5B3D-D0CA059956D7}"/>
          </ac:spMkLst>
        </pc:spChg>
        <pc:spChg chg="mod">
          <ac:chgData name="Faisal, Shahed" userId="87ae8d09-dafd-408c-9600-1dcd513d2cd1" providerId="ADAL" clId="{BD2280D4-A6CC-40EF-A955-08CCEB11EE0F}" dt="2023-05-01T23:32:09.234" v="326" actId="122"/>
          <ac:spMkLst>
            <pc:docMk/>
            <pc:sldMk cId="3841159512" sldId="304"/>
            <ac:spMk id="24" creationId="{643B0660-6C03-3D59-3DB6-514FD4CD7FD2}"/>
          </ac:spMkLst>
        </pc:spChg>
        <pc:spChg chg="mod">
          <ac:chgData name="Faisal, Shahed" userId="87ae8d09-dafd-408c-9600-1dcd513d2cd1" providerId="ADAL" clId="{BD2280D4-A6CC-40EF-A955-08CCEB11EE0F}" dt="2023-05-01T23:31:08.958" v="314" actId="207"/>
          <ac:spMkLst>
            <pc:docMk/>
            <pc:sldMk cId="3841159512" sldId="304"/>
            <ac:spMk id="25" creationId="{29AC2AB3-F7FF-BFCB-DE5F-44B594001B69}"/>
          </ac:spMkLst>
        </pc:spChg>
        <pc:spChg chg="mod">
          <ac:chgData name="Faisal, Shahed" userId="87ae8d09-dafd-408c-9600-1dcd513d2cd1" providerId="ADAL" clId="{BD2280D4-A6CC-40EF-A955-08CCEB11EE0F}" dt="2023-05-01T23:32:11.371" v="327" actId="122"/>
          <ac:spMkLst>
            <pc:docMk/>
            <pc:sldMk cId="3841159512" sldId="304"/>
            <ac:spMk id="27" creationId="{899432F0-CA4B-E1EC-3689-C27873B4756E}"/>
          </ac:spMkLst>
        </pc:spChg>
        <pc:spChg chg="mod">
          <ac:chgData name="Faisal, Shahed" userId="87ae8d09-dafd-408c-9600-1dcd513d2cd1" providerId="ADAL" clId="{BD2280D4-A6CC-40EF-A955-08CCEB11EE0F}" dt="2023-05-01T23:31:09.894" v="315" actId="207"/>
          <ac:spMkLst>
            <pc:docMk/>
            <pc:sldMk cId="3841159512" sldId="304"/>
            <ac:spMk id="28" creationId="{0874D324-10BB-EEF1-52CE-CA3318413189}"/>
          </ac:spMkLst>
        </pc:spChg>
        <pc:spChg chg="mod">
          <ac:chgData name="Faisal, Shahed" userId="87ae8d09-dafd-408c-9600-1dcd513d2cd1" providerId="ADAL" clId="{BD2280D4-A6CC-40EF-A955-08CCEB11EE0F}" dt="2023-05-01T23:24:40.767" v="185" actId="571"/>
          <ac:spMkLst>
            <pc:docMk/>
            <pc:sldMk cId="3841159512" sldId="304"/>
            <ac:spMk id="30" creationId="{E0139CC4-9AA3-E427-0A6D-9003F70FC268}"/>
          </ac:spMkLst>
        </pc:spChg>
        <pc:spChg chg="mod">
          <ac:chgData name="Faisal, Shahed" userId="87ae8d09-dafd-408c-9600-1dcd513d2cd1" providerId="ADAL" clId="{BD2280D4-A6CC-40EF-A955-08CCEB11EE0F}" dt="2023-05-01T23:24:40.767" v="185" actId="571"/>
          <ac:spMkLst>
            <pc:docMk/>
            <pc:sldMk cId="3841159512" sldId="304"/>
            <ac:spMk id="31" creationId="{F9189B68-2228-08F6-0048-66F3AB0B82A6}"/>
          </ac:spMkLst>
        </pc:spChg>
        <pc:grpChg chg="add mod">
          <ac:chgData name="Faisal, Shahed" userId="87ae8d09-dafd-408c-9600-1dcd513d2cd1" providerId="ADAL" clId="{BD2280D4-A6CC-40EF-A955-08CCEB11EE0F}" dt="2023-05-01T23:32:19.970" v="328" actId="1076"/>
          <ac:grpSpMkLst>
            <pc:docMk/>
            <pc:sldMk cId="3841159512" sldId="304"/>
            <ac:grpSpMk id="16" creationId="{4150B7A1-9DDC-35FB-334C-7BF831E66DE3}"/>
          </ac:grpSpMkLst>
        </pc:grpChg>
        <pc:grpChg chg="add mod">
          <ac:chgData name="Faisal, Shahed" userId="87ae8d09-dafd-408c-9600-1dcd513d2cd1" providerId="ADAL" clId="{BD2280D4-A6CC-40EF-A955-08CCEB11EE0F}" dt="2023-05-01T23:32:19.970" v="328" actId="1076"/>
          <ac:grpSpMkLst>
            <pc:docMk/>
            <pc:sldMk cId="3841159512" sldId="304"/>
            <ac:grpSpMk id="17" creationId="{F4C41443-73F7-CE95-EA31-7D02ADC61984}"/>
          </ac:grpSpMkLst>
        </pc:grpChg>
        <pc:grpChg chg="add mod">
          <ac:chgData name="Faisal, Shahed" userId="87ae8d09-dafd-408c-9600-1dcd513d2cd1" providerId="ADAL" clId="{BD2280D4-A6CC-40EF-A955-08CCEB11EE0F}" dt="2023-05-01T23:32:19.970" v="328" actId="1076"/>
          <ac:grpSpMkLst>
            <pc:docMk/>
            <pc:sldMk cId="3841159512" sldId="304"/>
            <ac:grpSpMk id="20" creationId="{D36E08DB-350D-86F5-72DD-4B2160570A1E}"/>
          </ac:grpSpMkLst>
        </pc:grpChg>
        <pc:grpChg chg="add mod">
          <ac:chgData name="Faisal, Shahed" userId="87ae8d09-dafd-408c-9600-1dcd513d2cd1" providerId="ADAL" clId="{BD2280D4-A6CC-40EF-A955-08CCEB11EE0F}" dt="2023-05-01T23:32:25.566" v="329" actId="1076"/>
          <ac:grpSpMkLst>
            <pc:docMk/>
            <pc:sldMk cId="3841159512" sldId="304"/>
            <ac:grpSpMk id="23" creationId="{8E05C4E6-E6B7-9BEB-14F3-F1E020270BD2}"/>
          </ac:grpSpMkLst>
        </pc:grpChg>
        <pc:grpChg chg="add mod">
          <ac:chgData name="Faisal, Shahed" userId="87ae8d09-dafd-408c-9600-1dcd513d2cd1" providerId="ADAL" clId="{BD2280D4-A6CC-40EF-A955-08CCEB11EE0F}" dt="2023-05-01T23:32:25.566" v="329" actId="1076"/>
          <ac:grpSpMkLst>
            <pc:docMk/>
            <pc:sldMk cId="3841159512" sldId="304"/>
            <ac:grpSpMk id="26" creationId="{5FDDE832-62EE-3379-79E1-0082A8DA3351}"/>
          </ac:grpSpMkLst>
        </pc:grpChg>
        <pc:grpChg chg="add del mod">
          <ac:chgData name="Faisal, Shahed" userId="87ae8d09-dafd-408c-9600-1dcd513d2cd1" providerId="ADAL" clId="{BD2280D4-A6CC-40EF-A955-08CCEB11EE0F}" dt="2023-05-01T23:24:43.935" v="186" actId="478"/>
          <ac:grpSpMkLst>
            <pc:docMk/>
            <pc:sldMk cId="3841159512" sldId="304"/>
            <ac:grpSpMk id="29" creationId="{729B0ED6-F38E-00F1-AC81-753036918FB6}"/>
          </ac:grpSpMkLst>
        </pc:grpChg>
        <pc:cxnChg chg="add del mod">
          <ac:chgData name="Faisal, Shahed" userId="87ae8d09-dafd-408c-9600-1dcd513d2cd1" providerId="ADAL" clId="{BD2280D4-A6CC-40EF-A955-08CCEB11EE0F}" dt="2023-05-01T23:27:57.266" v="280" actId="478"/>
          <ac:cxnSpMkLst>
            <pc:docMk/>
            <pc:sldMk cId="3841159512" sldId="304"/>
            <ac:cxnSpMk id="33" creationId="{1031ADA9-54C0-321C-A6C4-8F941BE98BEB}"/>
          </ac:cxnSpMkLst>
        </pc:cxnChg>
        <pc:cxnChg chg="add mod">
          <ac:chgData name="Faisal, Shahed" userId="87ae8d09-dafd-408c-9600-1dcd513d2cd1" providerId="ADAL" clId="{BD2280D4-A6CC-40EF-A955-08CCEB11EE0F}" dt="2023-05-01T23:32:19.970" v="328" actId="1076"/>
          <ac:cxnSpMkLst>
            <pc:docMk/>
            <pc:sldMk cId="3841159512" sldId="304"/>
            <ac:cxnSpMk id="36" creationId="{FA08793F-966B-85AE-7648-A99CA5DBBCC1}"/>
          </ac:cxnSpMkLst>
        </pc:cxnChg>
        <pc:cxnChg chg="add mod">
          <ac:chgData name="Faisal, Shahed" userId="87ae8d09-dafd-408c-9600-1dcd513d2cd1" providerId="ADAL" clId="{BD2280D4-A6CC-40EF-A955-08CCEB11EE0F}" dt="2023-05-01T23:32:19.970" v="328" actId="1076"/>
          <ac:cxnSpMkLst>
            <pc:docMk/>
            <pc:sldMk cId="3841159512" sldId="304"/>
            <ac:cxnSpMk id="38" creationId="{7CD25179-6BD6-2DDF-BC26-974CFE8F1E47}"/>
          </ac:cxnSpMkLst>
        </pc:cxnChg>
        <pc:cxnChg chg="add mod">
          <ac:chgData name="Faisal, Shahed" userId="87ae8d09-dafd-408c-9600-1dcd513d2cd1" providerId="ADAL" clId="{BD2280D4-A6CC-40EF-A955-08CCEB11EE0F}" dt="2023-05-01T23:32:19.970" v="328" actId="1076"/>
          <ac:cxnSpMkLst>
            <pc:docMk/>
            <pc:sldMk cId="3841159512" sldId="304"/>
            <ac:cxnSpMk id="39" creationId="{0C61E450-70A9-D3BC-6EF0-DC149982426E}"/>
          </ac:cxnSpMkLst>
        </pc:cxnChg>
        <pc:cxnChg chg="add del mod">
          <ac:chgData name="Faisal, Shahed" userId="87ae8d09-dafd-408c-9600-1dcd513d2cd1" providerId="ADAL" clId="{BD2280D4-A6CC-40EF-A955-08CCEB11EE0F}" dt="2023-05-01T23:28:34.029" v="289" actId="478"/>
          <ac:cxnSpMkLst>
            <pc:docMk/>
            <pc:sldMk cId="3841159512" sldId="304"/>
            <ac:cxnSpMk id="40" creationId="{C3EACE25-12F2-624E-5047-EBDE4CE47C41}"/>
          </ac:cxnSpMkLst>
        </pc:cxnChg>
        <pc:cxnChg chg="add mod">
          <ac:chgData name="Faisal, Shahed" userId="87ae8d09-dafd-408c-9600-1dcd513d2cd1" providerId="ADAL" clId="{BD2280D4-A6CC-40EF-A955-08CCEB11EE0F}" dt="2023-05-01T23:30:04.405" v="307" actId="14100"/>
          <ac:cxnSpMkLst>
            <pc:docMk/>
            <pc:sldMk cId="3841159512" sldId="304"/>
            <ac:cxnSpMk id="41" creationId="{5BDDA626-FC63-56B2-C80B-C3CA54A3C3B5}"/>
          </ac:cxnSpMkLst>
        </pc:cxnChg>
        <pc:cxnChg chg="add mod">
          <ac:chgData name="Faisal, Shahed" userId="87ae8d09-dafd-408c-9600-1dcd513d2cd1" providerId="ADAL" clId="{BD2280D4-A6CC-40EF-A955-08CCEB11EE0F}" dt="2023-05-01T23:29:29.334" v="298" actId="571"/>
          <ac:cxnSpMkLst>
            <pc:docMk/>
            <pc:sldMk cId="3841159512" sldId="304"/>
            <ac:cxnSpMk id="42" creationId="{DC0A928C-CE49-F58A-3EDE-FF6864905B1E}"/>
          </ac:cxnSpMkLst>
        </pc:cxnChg>
        <pc:cxnChg chg="add mod">
          <ac:chgData name="Faisal, Shahed" userId="87ae8d09-dafd-408c-9600-1dcd513d2cd1" providerId="ADAL" clId="{BD2280D4-A6CC-40EF-A955-08CCEB11EE0F}" dt="2023-05-01T23:30:06.645" v="309" actId="14100"/>
          <ac:cxnSpMkLst>
            <pc:docMk/>
            <pc:sldMk cId="3841159512" sldId="304"/>
            <ac:cxnSpMk id="43" creationId="{527BE06B-F932-1EA0-F688-88B6B978A069}"/>
          </ac:cxnSpMkLst>
        </pc:cxnChg>
      </pc:sldChg>
      <pc:sldChg chg="modSp mod">
        <pc:chgData name="Faisal, Shahed" userId="87ae8d09-dafd-408c-9600-1dcd513d2cd1" providerId="ADAL" clId="{BD2280D4-A6CC-40EF-A955-08CCEB11EE0F}" dt="2023-05-02T01:28:57.898" v="1385" actId="1076"/>
        <pc:sldMkLst>
          <pc:docMk/>
          <pc:sldMk cId="3582987325" sldId="309"/>
        </pc:sldMkLst>
        <pc:picChg chg="mod">
          <ac:chgData name="Faisal, Shahed" userId="87ae8d09-dafd-408c-9600-1dcd513d2cd1" providerId="ADAL" clId="{BD2280D4-A6CC-40EF-A955-08CCEB11EE0F}" dt="2023-05-02T01:28:57.898" v="1385" actId="1076"/>
          <ac:picMkLst>
            <pc:docMk/>
            <pc:sldMk cId="3582987325" sldId="309"/>
            <ac:picMk id="29" creationId="{C407963B-BB45-0E72-9904-D8C7A5F5EA00}"/>
          </ac:picMkLst>
        </pc:picChg>
      </pc:sldChg>
      <pc:sldChg chg="modSp mod modNotesTx">
        <pc:chgData name="Faisal, Shahed" userId="87ae8d09-dafd-408c-9600-1dcd513d2cd1" providerId="ADAL" clId="{BD2280D4-A6CC-40EF-A955-08CCEB11EE0F}" dt="2023-05-02T01:25:49.748" v="1384" actId="1076"/>
        <pc:sldMkLst>
          <pc:docMk/>
          <pc:sldMk cId="3205987120" sldId="311"/>
        </pc:sldMkLst>
        <pc:spChg chg="mod">
          <ac:chgData name="Faisal, Shahed" userId="87ae8d09-dafd-408c-9600-1dcd513d2cd1" providerId="ADAL" clId="{BD2280D4-A6CC-40EF-A955-08CCEB11EE0F}" dt="2023-05-02T01:25:49.748" v="1384" actId="1076"/>
          <ac:spMkLst>
            <pc:docMk/>
            <pc:sldMk cId="3205987120" sldId="311"/>
            <ac:spMk id="4" creationId="{72AAAA74-594D-699D-F6FE-C3A087508702}"/>
          </ac:spMkLst>
        </pc:spChg>
        <pc:spChg chg="mod">
          <ac:chgData name="Faisal, Shahed" userId="87ae8d09-dafd-408c-9600-1dcd513d2cd1" providerId="ADAL" clId="{BD2280D4-A6CC-40EF-A955-08CCEB11EE0F}" dt="2023-05-02T01:15:12.716" v="1302" actId="21"/>
          <ac:spMkLst>
            <pc:docMk/>
            <pc:sldMk cId="3205987120" sldId="311"/>
            <ac:spMk id="6" creationId="{E6E7F7D6-FB74-8592-7537-C7E8AB7BCA7D}"/>
          </ac:spMkLst>
        </pc:spChg>
        <pc:picChg chg="mod">
          <ac:chgData name="Faisal, Shahed" userId="87ae8d09-dafd-408c-9600-1dcd513d2cd1" providerId="ADAL" clId="{BD2280D4-A6CC-40EF-A955-08CCEB11EE0F}" dt="2023-05-02T01:15:36.921" v="1310" actId="1076"/>
          <ac:picMkLst>
            <pc:docMk/>
            <pc:sldMk cId="3205987120" sldId="311"/>
            <ac:picMk id="3" creationId="{029B8532-D3B0-6B08-EEF7-CB56345A1789}"/>
          </ac:picMkLst>
        </pc:picChg>
      </pc:sldChg>
      <pc:sldChg chg="addSp delSp modSp add mod">
        <pc:chgData name="Faisal, Shahed" userId="87ae8d09-dafd-408c-9600-1dcd513d2cd1" providerId="ADAL" clId="{BD2280D4-A6CC-40EF-A955-08CCEB11EE0F}" dt="2023-05-02T00:41:20.440" v="1247" actId="404"/>
        <pc:sldMkLst>
          <pc:docMk/>
          <pc:sldMk cId="3062449157" sldId="312"/>
        </pc:sldMkLst>
        <pc:spChg chg="add del mod">
          <ac:chgData name="Faisal, Shahed" userId="87ae8d09-dafd-408c-9600-1dcd513d2cd1" providerId="ADAL" clId="{BD2280D4-A6CC-40EF-A955-08CCEB11EE0F}" dt="2023-05-02T00:37:57.585" v="1224" actId="478"/>
          <ac:spMkLst>
            <pc:docMk/>
            <pc:sldMk cId="3062449157" sldId="312"/>
            <ac:spMk id="4" creationId="{95A5C40A-A7D5-45E4-6B09-A9AAB698B6F6}"/>
          </ac:spMkLst>
        </pc:spChg>
        <pc:spChg chg="mod">
          <ac:chgData name="Faisal, Shahed" userId="87ae8d09-dafd-408c-9600-1dcd513d2cd1" providerId="ADAL" clId="{BD2280D4-A6CC-40EF-A955-08CCEB11EE0F}" dt="2023-05-02T00:41:20.440" v="1247" actId="404"/>
          <ac:spMkLst>
            <pc:docMk/>
            <pc:sldMk cId="3062449157" sldId="312"/>
            <ac:spMk id="5" creationId="{0075A4C8-1DA0-1C37-7797-CA74FF549000}"/>
          </ac:spMkLst>
        </pc:spChg>
        <pc:spChg chg="add del">
          <ac:chgData name="Faisal, Shahed" userId="87ae8d09-dafd-408c-9600-1dcd513d2cd1" providerId="ADAL" clId="{BD2280D4-A6CC-40EF-A955-08CCEB11EE0F}" dt="2023-05-02T00:14:19.128" v="1158" actId="478"/>
          <ac:spMkLst>
            <pc:docMk/>
            <pc:sldMk cId="3062449157" sldId="312"/>
            <ac:spMk id="5" creationId="{89189C6B-94C8-3061-316D-F929F4C6F19B}"/>
          </ac:spMkLst>
        </pc:spChg>
        <pc:spChg chg="add mod">
          <ac:chgData name="Faisal, Shahed" userId="87ae8d09-dafd-408c-9600-1dcd513d2cd1" providerId="ADAL" clId="{BD2280D4-A6CC-40EF-A955-08CCEB11EE0F}" dt="2023-05-02T00:31:30.459" v="1223" actId="20577"/>
          <ac:spMkLst>
            <pc:docMk/>
            <pc:sldMk cId="3062449157" sldId="312"/>
            <ac:spMk id="6" creationId="{EC452DDE-C403-E0B8-2C32-666EAAF3435E}"/>
          </ac:spMkLst>
        </pc:spChg>
        <pc:spChg chg="add del">
          <ac:chgData name="Faisal, Shahed" userId="87ae8d09-dafd-408c-9600-1dcd513d2cd1" providerId="ADAL" clId="{BD2280D4-A6CC-40EF-A955-08CCEB11EE0F}" dt="2023-05-02T00:14:21.014" v="1159" actId="478"/>
          <ac:spMkLst>
            <pc:docMk/>
            <pc:sldMk cId="3062449157" sldId="312"/>
            <ac:spMk id="8" creationId="{AEB0A513-4852-C7FB-830C-AA267CDC2611}"/>
          </ac:spMkLst>
        </pc:spChg>
        <pc:spChg chg="add del">
          <ac:chgData name="Faisal, Shahed" userId="87ae8d09-dafd-408c-9600-1dcd513d2cd1" providerId="ADAL" clId="{BD2280D4-A6CC-40EF-A955-08CCEB11EE0F}" dt="2023-05-02T00:14:21.014" v="1159" actId="478"/>
          <ac:spMkLst>
            <pc:docMk/>
            <pc:sldMk cId="3062449157" sldId="312"/>
            <ac:spMk id="10" creationId="{F17748BB-44EA-63BE-5F6F-C422DADB9835}"/>
          </ac:spMkLst>
        </pc:spChg>
        <pc:spChg chg="del">
          <ac:chgData name="Faisal, Shahed" userId="87ae8d09-dafd-408c-9600-1dcd513d2cd1" providerId="ADAL" clId="{BD2280D4-A6CC-40EF-A955-08CCEB11EE0F}" dt="2023-05-02T00:14:21.014" v="1159" actId="478"/>
          <ac:spMkLst>
            <pc:docMk/>
            <pc:sldMk cId="3062449157" sldId="312"/>
            <ac:spMk id="213" creationId="{00000000-0000-0000-0000-000000000000}"/>
          </ac:spMkLst>
        </pc:spChg>
        <pc:graphicFrameChg chg="add del mod modGraphic">
          <ac:chgData name="Faisal, Shahed" userId="87ae8d09-dafd-408c-9600-1dcd513d2cd1" providerId="ADAL" clId="{BD2280D4-A6CC-40EF-A955-08CCEB11EE0F}" dt="2023-05-02T00:18:10.082" v="1214" actId="478"/>
          <ac:graphicFrameMkLst>
            <pc:docMk/>
            <pc:sldMk cId="3062449157" sldId="312"/>
            <ac:graphicFrameMk id="2" creationId="{FEF7689A-B646-711B-144D-C6AA48E7C5BC}"/>
          </ac:graphicFrameMkLst>
        </pc:graphicFrameChg>
        <pc:picChg chg="add del mod">
          <ac:chgData name="Faisal, Shahed" userId="87ae8d09-dafd-408c-9600-1dcd513d2cd1" providerId="ADAL" clId="{BD2280D4-A6CC-40EF-A955-08CCEB11EE0F}" dt="2023-05-02T00:14:44.686" v="1160" actId="14826"/>
          <ac:picMkLst>
            <pc:docMk/>
            <pc:sldMk cId="3062449157" sldId="312"/>
            <ac:picMk id="3" creationId="{8EE3DAC9-A4D3-4796-422B-6C43B7EA0CAF}"/>
          </ac:picMkLst>
        </pc:picChg>
        <pc:picChg chg="add del">
          <ac:chgData name="Faisal, Shahed" userId="87ae8d09-dafd-408c-9600-1dcd513d2cd1" providerId="ADAL" clId="{BD2280D4-A6CC-40EF-A955-08CCEB11EE0F}" dt="2023-05-02T00:14:21.014" v="1159" actId="478"/>
          <ac:picMkLst>
            <pc:docMk/>
            <pc:sldMk cId="3062449157" sldId="312"/>
            <ac:picMk id="7" creationId="{D029E617-DB2D-E3EC-8CF1-4A0619AEBA9F}"/>
          </ac:picMkLst>
        </pc:picChg>
      </pc:sldChg>
      <pc:sldChg chg="addSp delSp modSp mod modNotesTx">
        <pc:chgData name="Faisal, Shahed" userId="87ae8d09-dafd-408c-9600-1dcd513d2cd1" providerId="ADAL" clId="{BD2280D4-A6CC-40EF-A955-08CCEB11EE0F}" dt="2023-05-02T01:22:47.630" v="1380" actId="404"/>
        <pc:sldMkLst>
          <pc:docMk/>
          <pc:sldMk cId="570811399" sldId="313"/>
        </pc:sldMkLst>
        <pc:spChg chg="del">
          <ac:chgData name="Faisal, Shahed" userId="87ae8d09-dafd-408c-9600-1dcd513d2cd1" providerId="ADAL" clId="{BD2280D4-A6CC-40EF-A955-08CCEB11EE0F}" dt="2023-05-02T01:13:50.621" v="1293" actId="478"/>
          <ac:spMkLst>
            <pc:docMk/>
            <pc:sldMk cId="570811399" sldId="313"/>
            <ac:spMk id="2" creationId="{A086E194-920A-7A45-AFB2-40616912DFD7}"/>
          </ac:spMkLst>
        </pc:spChg>
        <pc:spChg chg="add del mod">
          <ac:chgData name="Faisal, Shahed" userId="87ae8d09-dafd-408c-9600-1dcd513d2cd1" providerId="ADAL" clId="{BD2280D4-A6CC-40EF-A955-08CCEB11EE0F}" dt="2023-05-02T01:11:52.717" v="1281" actId="478"/>
          <ac:spMkLst>
            <pc:docMk/>
            <pc:sldMk cId="570811399" sldId="313"/>
            <ac:spMk id="3" creationId="{D685D7B5-74D3-1EAF-D73B-39DC5C5B32B0}"/>
          </ac:spMkLst>
        </pc:spChg>
        <pc:spChg chg="mod">
          <ac:chgData name="Faisal, Shahed" userId="87ae8d09-dafd-408c-9600-1dcd513d2cd1" providerId="ADAL" clId="{BD2280D4-A6CC-40EF-A955-08CCEB11EE0F}" dt="2023-05-02T01:22:47.630" v="1380" actId="404"/>
          <ac:spMkLst>
            <pc:docMk/>
            <pc:sldMk cId="570811399" sldId="313"/>
            <ac:spMk id="7" creationId="{DCA35342-D2FA-765D-66E8-15647AE24A0C}"/>
          </ac:spMkLst>
        </pc:spChg>
        <pc:spChg chg="add del mod">
          <ac:chgData name="Faisal, Shahed" userId="87ae8d09-dafd-408c-9600-1dcd513d2cd1" providerId="ADAL" clId="{BD2280D4-A6CC-40EF-A955-08CCEB11EE0F}" dt="2023-05-02T01:11:39.866" v="1276" actId="478"/>
          <ac:spMkLst>
            <pc:docMk/>
            <pc:sldMk cId="570811399" sldId="313"/>
            <ac:spMk id="9" creationId="{B31E4D8D-C90E-7384-40FA-A2564EEAA5B9}"/>
          </ac:spMkLst>
        </pc:spChg>
        <pc:spChg chg="add del mod">
          <ac:chgData name="Faisal, Shahed" userId="87ae8d09-dafd-408c-9600-1dcd513d2cd1" providerId="ADAL" clId="{BD2280D4-A6CC-40EF-A955-08CCEB11EE0F}" dt="2023-05-02T01:13:57.136" v="1294" actId="478"/>
          <ac:spMkLst>
            <pc:docMk/>
            <pc:sldMk cId="570811399" sldId="313"/>
            <ac:spMk id="11" creationId="{BCF3919B-4B25-24F6-FA4F-78253569E300}"/>
          </ac:spMkLst>
        </pc:spChg>
        <pc:picChg chg="mod">
          <ac:chgData name="Faisal, Shahed" userId="87ae8d09-dafd-408c-9600-1dcd513d2cd1" providerId="ADAL" clId="{BD2280D4-A6CC-40EF-A955-08CCEB11EE0F}" dt="2023-05-02T01:20:13.101" v="1363" actId="14100"/>
          <ac:picMkLst>
            <pc:docMk/>
            <pc:sldMk cId="570811399" sldId="313"/>
            <ac:picMk id="6" creationId="{5E3E680F-21FC-29FA-B5BF-2A484073C3EA}"/>
          </ac:picMkLst>
        </pc:picChg>
      </pc:sldChg>
      <pc:sldChg chg="addSp delSp modSp mod">
        <pc:chgData name="Faisal, Shahed" userId="87ae8d09-dafd-408c-9600-1dcd513d2cd1" providerId="ADAL" clId="{BD2280D4-A6CC-40EF-A955-08CCEB11EE0F}" dt="2023-05-02T01:21:17.040" v="1374" actId="1076"/>
        <pc:sldMkLst>
          <pc:docMk/>
          <pc:sldMk cId="2080135716" sldId="314"/>
        </pc:sldMkLst>
        <pc:spChg chg="add del mod">
          <ac:chgData name="Faisal, Shahed" userId="87ae8d09-dafd-408c-9600-1dcd513d2cd1" providerId="ADAL" clId="{BD2280D4-A6CC-40EF-A955-08CCEB11EE0F}" dt="2023-05-02T01:19:45.368" v="1357" actId="478"/>
          <ac:spMkLst>
            <pc:docMk/>
            <pc:sldMk cId="2080135716" sldId="314"/>
            <ac:spMk id="2" creationId="{F8D0F625-CACE-B03B-5B65-3B8AD4D0C2DD}"/>
          </ac:spMkLst>
        </pc:spChg>
        <pc:spChg chg="add del mod">
          <ac:chgData name="Faisal, Shahed" userId="87ae8d09-dafd-408c-9600-1dcd513d2cd1" providerId="ADAL" clId="{BD2280D4-A6CC-40EF-A955-08CCEB11EE0F}" dt="2023-05-02T01:20:46.427" v="1369" actId="478"/>
          <ac:spMkLst>
            <pc:docMk/>
            <pc:sldMk cId="2080135716" sldId="314"/>
            <ac:spMk id="4" creationId="{1E8C4A1C-A273-9612-AEED-DD8C2F6C44A0}"/>
          </ac:spMkLst>
        </pc:spChg>
        <pc:spChg chg="mod">
          <ac:chgData name="Faisal, Shahed" userId="87ae8d09-dafd-408c-9600-1dcd513d2cd1" providerId="ADAL" clId="{BD2280D4-A6CC-40EF-A955-08CCEB11EE0F}" dt="2023-05-02T01:21:17.040" v="1374" actId="1076"/>
          <ac:spMkLst>
            <pc:docMk/>
            <pc:sldMk cId="2080135716" sldId="314"/>
            <ac:spMk id="6" creationId="{27C45AB4-B107-2C71-F7B0-FD5EFD9821E7}"/>
          </ac:spMkLst>
        </pc:spChg>
        <pc:picChg chg="mod">
          <ac:chgData name="Faisal, Shahed" userId="87ae8d09-dafd-408c-9600-1dcd513d2cd1" providerId="ADAL" clId="{BD2280D4-A6CC-40EF-A955-08CCEB11EE0F}" dt="2023-05-02T01:19:50.197" v="1359" actId="14100"/>
          <ac:picMkLst>
            <pc:docMk/>
            <pc:sldMk cId="2080135716" sldId="314"/>
            <ac:picMk id="3" creationId="{230F3B22-754E-434A-3CBF-D7F52806E022}"/>
          </ac:picMkLst>
        </pc:picChg>
      </pc:sldChg>
    </pc:docChg>
  </pc:docChgLst>
  <pc:docChgLst>
    <pc:chgData name="Zhang, Lee" userId="S::tianyi_zhang1@baylor.edu::491276f5-e119-4016-b29e-a3ab1c40d2bc" providerId="AD" clId="Web-{D24CDF67-5CFA-4BD9-8A1D-F95855F1AF20}"/>
    <pc:docChg chg="addSld modSld sldOrd">
      <pc:chgData name="Zhang, Lee" userId="S::tianyi_zhang1@baylor.edu::491276f5-e119-4016-b29e-a3ab1c40d2bc" providerId="AD" clId="Web-{D24CDF67-5CFA-4BD9-8A1D-F95855F1AF20}" dt="2023-05-01T21:53:15.616" v="52" actId="1076"/>
      <pc:docMkLst>
        <pc:docMk/>
      </pc:docMkLst>
      <pc:sldChg chg="addSp delSp modSp add ord replId">
        <pc:chgData name="Zhang, Lee" userId="S::tianyi_zhang1@baylor.edu::491276f5-e119-4016-b29e-a3ab1c40d2bc" providerId="AD" clId="Web-{D24CDF67-5CFA-4BD9-8A1D-F95855F1AF20}" dt="2023-05-01T21:53:15.616" v="52" actId="1076"/>
        <pc:sldMkLst>
          <pc:docMk/>
          <pc:sldMk cId="2448099281" sldId="301"/>
        </pc:sldMkLst>
        <pc:spChg chg="add del mod">
          <ac:chgData name="Zhang, Lee" userId="S::tianyi_zhang1@baylor.edu::491276f5-e119-4016-b29e-a3ab1c40d2bc" providerId="AD" clId="Web-{D24CDF67-5CFA-4BD9-8A1D-F95855F1AF20}" dt="2023-05-01T21:47:16.305" v="6"/>
          <ac:spMkLst>
            <pc:docMk/>
            <pc:sldMk cId="2448099281" sldId="301"/>
            <ac:spMk id="3" creationId="{B3C3F6E4-8047-7A41-317B-A16FB4F5ABAA}"/>
          </ac:spMkLst>
        </pc:spChg>
        <pc:spChg chg="add del mod">
          <ac:chgData name="Zhang, Lee" userId="S::tianyi_zhang1@baylor.edu::491276f5-e119-4016-b29e-a3ab1c40d2bc" providerId="AD" clId="Web-{D24CDF67-5CFA-4BD9-8A1D-F95855F1AF20}" dt="2023-05-01T21:47:18.649" v="7"/>
          <ac:spMkLst>
            <pc:docMk/>
            <pc:sldMk cId="2448099281" sldId="301"/>
            <ac:spMk id="5" creationId="{B608BED8-70CC-8538-A86E-7FA79B7A0D88}"/>
          </ac:spMkLst>
        </pc:spChg>
        <pc:spChg chg="add del mod">
          <ac:chgData name="Zhang, Lee" userId="S::tianyi_zhang1@baylor.edu::491276f5-e119-4016-b29e-a3ab1c40d2bc" providerId="AD" clId="Web-{D24CDF67-5CFA-4BD9-8A1D-F95855F1AF20}" dt="2023-05-01T21:47:23.868" v="9"/>
          <ac:spMkLst>
            <pc:docMk/>
            <pc:sldMk cId="2448099281" sldId="301"/>
            <ac:spMk id="7" creationId="{1072720C-3958-EE16-EFF9-76BD2604F0D0}"/>
          </ac:spMkLst>
        </pc:spChg>
        <pc:spChg chg="add mod">
          <ac:chgData name="Zhang, Lee" userId="S::tianyi_zhang1@baylor.edu::491276f5-e119-4016-b29e-a3ab1c40d2bc" providerId="AD" clId="Web-{D24CDF67-5CFA-4BD9-8A1D-F95855F1AF20}" dt="2023-05-01T21:53:15.616" v="52" actId="1076"/>
          <ac:spMkLst>
            <pc:docMk/>
            <pc:sldMk cId="2448099281" sldId="301"/>
            <ac:spMk id="10" creationId="{016F4D3D-2866-89CB-A1BF-40BF4A465E1A}"/>
          </ac:spMkLst>
        </pc:spChg>
        <pc:spChg chg="del">
          <ac:chgData name="Zhang, Lee" userId="S::tianyi_zhang1@baylor.edu::491276f5-e119-4016-b29e-a3ab1c40d2bc" providerId="AD" clId="Web-{D24CDF67-5CFA-4BD9-8A1D-F95855F1AF20}" dt="2023-05-01T21:47:11.289" v="4"/>
          <ac:spMkLst>
            <pc:docMk/>
            <pc:sldMk cId="2448099281" sldId="301"/>
            <ac:spMk id="256" creationId="{00000000-0000-0000-0000-000000000000}"/>
          </ac:spMkLst>
        </pc:spChg>
        <pc:spChg chg="del">
          <ac:chgData name="Zhang, Lee" userId="S::tianyi_zhang1@baylor.edu::491276f5-e119-4016-b29e-a3ab1c40d2bc" providerId="AD" clId="Web-{D24CDF67-5CFA-4BD9-8A1D-F95855F1AF20}" dt="2023-05-01T21:47:20.649" v="8"/>
          <ac:spMkLst>
            <pc:docMk/>
            <pc:sldMk cId="2448099281" sldId="301"/>
            <ac:spMk id="257" creationId="{00000000-0000-0000-0000-000000000000}"/>
          </ac:spMkLst>
        </pc:spChg>
        <pc:spChg chg="del">
          <ac:chgData name="Zhang, Lee" userId="S::tianyi_zhang1@baylor.edu::491276f5-e119-4016-b29e-a3ab1c40d2bc" providerId="AD" clId="Web-{D24CDF67-5CFA-4BD9-8A1D-F95855F1AF20}" dt="2023-05-01T21:47:13.945" v="5"/>
          <ac:spMkLst>
            <pc:docMk/>
            <pc:sldMk cId="2448099281" sldId="301"/>
            <ac:spMk id="258" creationId="{00000000-0000-0000-0000-000000000000}"/>
          </ac:spMkLst>
        </pc:spChg>
        <pc:picChg chg="add mod">
          <ac:chgData name="Zhang, Lee" userId="S::tianyi_zhang1@baylor.edu::491276f5-e119-4016-b29e-a3ab1c40d2bc" providerId="AD" clId="Web-{D24CDF67-5CFA-4BD9-8A1D-F95855F1AF20}" dt="2023-05-01T21:47:52.869" v="15" actId="14100"/>
          <ac:picMkLst>
            <pc:docMk/>
            <pc:sldMk cId="2448099281" sldId="301"/>
            <ac:picMk id="8" creationId="{3551E48B-444B-5DCA-F292-E991EFF73C25}"/>
          </ac:picMkLst>
        </pc:picChg>
      </pc:sldChg>
    </pc:docChg>
  </pc:docChgLst>
  <pc:docChgLst>
    <pc:chgData name="Hockerman, Joshua" userId="S::joshua_hockerman@baylor.edu::b1e313dd-8bfd-49c6-86dd-138cb3970985" providerId="AD" clId="Web-{43A6B427-1AEE-4DAF-96A8-08E056482345}"/>
    <pc:docChg chg="modSld">
      <pc:chgData name="Hockerman, Joshua" userId="S::joshua_hockerman@baylor.edu::b1e313dd-8bfd-49c6-86dd-138cb3970985" providerId="AD" clId="Web-{43A6B427-1AEE-4DAF-96A8-08E056482345}" dt="2023-05-02T04:22:48.095" v="401" actId="20577"/>
      <pc:docMkLst>
        <pc:docMk/>
      </pc:docMkLst>
      <pc:sldChg chg="delSp modSp">
        <pc:chgData name="Hockerman, Joshua" userId="S::joshua_hockerman@baylor.edu::b1e313dd-8bfd-49c6-86dd-138cb3970985" providerId="AD" clId="Web-{43A6B427-1AEE-4DAF-96A8-08E056482345}" dt="2023-05-02T03:42:30.618" v="47" actId="20577"/>
        <pc:sldMkLst>
          <pc:docMk/>
          <pc:sldMk cId="0" sldId="261"/>
        </pc:sldMkLst>
        <pc:spChg chg="del mod">
          <ac:chgData name="Hockerman, Joshua" userId="S::joshua_hockerman@baylor.edu::b1e313dd-8bfd-49c6-86dd-138cb3970985" providerId="AD" clId="Web-{43A6B427-1AEE-4DAF-96A8-08E056482345}" dt="2023-05-02T03:40:46.724" v="7"/>
          <ac:spMkLst>
            <pc:docMk/>
            <pc:sldMk cId="0" sldId="261"/>
            <ac:spMk id="3" creationId="{E477807D-39AF-1C02-4E45-C270BADB0E7F}"/>
          </ac:spMkLst>
        </pc:spChg>
        <pc:spChg chg="mod">
          <ac:chgData name="Hockerman, Joshua" userId="S::joshua_hockerman@baylor.edu::b1e313dd-8bfd-49c6-86dd-138cb3970985" providerId="AD" clId="Web-{43A6B427-1AEE-4DAF-96A8-08E056482345}" dt="2023-05-02T03:42:30.618" v="47" actId="20577"/>
          <ac:spMkLst>
            <pc:docMk/>
            <pc:sldMk cId="0" sldId="261"/>
            <ac:spMk id="232" creationId="{00000000-0000-0000-0000-000000000000}"/>
          </ac:spMkLst>
        </pc:spChg>
      </pc:sldChg>
      <pc:sldChg chg="modSp">
        <pc:chgData name="Hockerman, Joshua" userId="S::joshua_hockerman@baylor.edu::b1e313dd-8bfd-49c6-86dd-138cb3970985" providerId="AD" clId="Web-{43A6B427-1AEE-4DAF-96A8-08E056482345}" dt="2023-05-02T04:22:48.095" v="401" actId="20577"/>
        <pc:sldMkLst>
          <pc:docMk/>
          <pc:sldMk cId="2105299741" sldId="305"/>
        </pc:sldMkLst>
        <pc:spChg chg="mod">
          <ac:chgData name="Hockerman, Joshua" userId="S::joshua_hockerman@baylor.edu::b1e313dd-8bfd-49c6-86dd-138cb3970985" providerId="AD" clId="Web-{43A6B427-1AEE-4DAF-96A8-08E056482345}" dt="2023-05-02T04:22:48.095" v="401" actId="20577"/>
          <ac:spMkLst>
            <pc:docMk/>
            <pc:sldMk cId="2105299741" sldId="305"/>
            <ac:spMk id="3" creationId="{257C468A-DFCB-EDF2-CAA1-898EE18D8660}"/>
          </ac:spMkLst>
        </pc:spChg>
      </pc:sldChg>
      <pc:sldChg chg="addSp modSp">
        <pc:chgData name="Hockerman, Joshua" userId="S::joshua_hockerman@baylor.edu::b1e313dd-8bfd-49c6-86dd-138cb3970985" providerId="AD" clId="Web-{43A6B427-1AEE-4DAF-96A8-08E056482345}" dt="2023-05-02T04:19:49.621" v="359" actId="20577"/>
        <pc:sldMkLst>
          <pc:docMk/>
          <pc:sldMk cId="4277598769" sldId="308"/>
        </pc:sldMkLst>
        <pc:spChg chg="mod">
          <ac:chgData name="Hockerman, Joshua" userId="S::joshua_hockerman@baylor.edu::b1e313dd-8bfd-49c6-86dd-138cb3970985" providerId="AD" clId="Web-{43A6B427-1AEE-4DAF-96A8-08E056482345}" dt="2023-05-02T04:07:00.005" v="155" actId="20577"/>
          <ac:spMkLst>
            <pc:docMk/>
            <pc:sldMk cId="4277598769" sldId="308"/>
            <ac:spMk id="2" creationId="{7C71B5AF-129C-E817-61EB-6D3D876C40FC}"/>
          </ac:spMkLst>
        </pc:spChg>
        <pc:spChg chg="add mod">
          <ac:chgData name="Hockerman, Joshua" userId="S::joshua_hockerman@baylor.edu::b1e313dd-8bfd-49c6-86dd-138cb3970985" providerId="AD" clId="Web-{43A6B427-1AEE-4DAF-96A8-08E056482345}" dt="2023-05-02T04:14:50.081" v="219" actId="1076"/>
          <ac:spMkLst>
            <pc:docMk/>
            <pc:sldMk cId="4277598769" sldId="308"/>
            <ac:spMk id="4" creationId="{DAC07D57-7540-040C-CE73-594706CA7761}"/>
          </ac:spMkLst>
        </pc:spChg>
        <pc:spChg chg="add mod">
          <ac:chgData name="Hockerman, Joshua" userId="S::joshua_hockerman@baylor.edu::b1e313dd-8bfd-49c6-86dd-138cb3970985" providerId="AD" clId="Web-{43A6B427-1AEE-4DAF-96A8-08E056482345}" dt="2023-05-02T04:14:50.097" v="220" actId="1076"/>
          <ac:spMkLst>
            <pc:docMk/>
            <pc:sldMk cId="4277598769" sldId="308"/>
            <ac:spMk id="5" creationId="{C3ACF5F0-82D1-9770-8115-BD02D75AAA81}"/>
          </ac:spMkLst>
        </pc:spChg>
        <pc:spChg chg="add mod">
          <ac:chgData name="Hockerman, Joshua" userId="S::joshua_hockerman@baylor.edu::b1e313dd-8bfd-49c6-86dd-138cb3970985" providerId="AD" clId="Web-{43A6B427-1AEE-4DAF-96A8-08E056482345}" dt="2023-05-02T04:19:49.621" v="359" actId="20577"/>
          <ac:spMkLst>
            <pc:docMk/>
            <pc:sldMk cId="4277598769" sldId="308"/>
            <ac:spMk id="6" creationId="{077598F5-67C9-463C-6003-FC0F84C3151D}"/>
          </ac:spMkLst>
        </pc:spChg>
      </pc:sldChg>
      <pc:sldChg chg="modSp">
        <pc:chgData name="Hockerman, Joshua" userId="S::joshua_hockerman@baylor.edu::b1e313dd-8bfd-49c6-86dd-138cb3970985" providerId="AD" clId="Web-{43A6B427-1AEE-4DAF-96A8-08E056482345}" dt="2023-05-02T04:21:57.515" v="400" actId="1076"/>
        <pc:sldMkLst>
          <pc:docMk/>
          <pc:sldMk cId="3582987325" sldId="309"/>
        </pc:sldMkLst>
        <pc:spChg chg="mod">
          <ac:chgData name="Hockerman, Joshua" userId="S::joshua_hockerman@baylor.edu::b1e313dd-8bfd-49c6-86dd-138cb3970985" providerId="AD" clId="Web-{43A6B427-1AEE-4DAF-96A8-08E056482345}" dt="2023-05-02T04:21:48.500" v="399" actId="14100"/>
          <ac:spMkLst>
            <pc:docMk/>
            <pc:sldMk cId="3582987325" sldId="309"/>
            <ac:spMk id="2" creationId="{F1C01CB4-5950-52E4-7947-90879206181C}"/>
          </ac:spMkLst>
        </pc:spChg>
        <pc:graphicFrameChg chg="modGraphic">
          <ac:chgData name="Hockerman, Joshua" userId="S::joshua_hockerman@baylor.edu::b1e313dd-8bfd-49c6-86dd-138cb3970985" providerId="AD" clId="Web-{43A6B427-1AEE-4DAF-96A8-08E056482345}" dt="2023-05-02T04:21:10.889" v="382" actId="20577"/>
          <ac:graphicFrameMkLst>
            <pc:docMk/>
            <pc:sldMk cId="3582987325" sldId="309"/>
            <ac:graphicFrameMk id="7" creationId="{F62F9A7C-725F-AB60-5CEB-73231179F1A2}"/>
          </ac:graphicFrameMkLst>
        </pc:graphicFrameChg>
        <pc:picChg chg="mod">
          <ac:chgData name="Hockerman, Joshua" userId="S::joshua_hockerman@baylor.edu::b1e313dd-8bfd-49c6-86dd-138cb3970985" providerId="AD" clId="Web-{43A6B427-1AEE-4DAF-96A8-08E056482345}" dt="2023-05-02T04:21:57.515" v="400" actId="1076"/>
          <ac:picMkLst>
            <pc:docMk/>
            <pc:sldMk cId="3582987325" sldId="309"/>
            <ac:picMk id="29" creationId="{C407963B-BB45-0E72-9904-D8C7A5F5EA00}"/>
          </ac:picMkLst>
        </pc:picChg>
      </pc:sldChg>
      <pc:sldChg chg="modSp">
        <pc:chgData name="Hockerman, Joshua" userId="S::joshua_hockerman@baylor.edu::b1e313dd-8bfd-49c6-86dd-138cb3970985" providerId="AD" clId="Web-{43A6B427-1AEE-4DAF-96A8-08E056482345}" dt="2023-05-02T03:57:44.426" v="62" actId="1076"/>
        <pc:sldMkLst>
          <pc:docMk/>
          <pc:sldMk cId="3205987120" sldId="311"/>
        </pc:sldMkLst>
        <pc:spChg chg="mod">
          <ac:chgData name="Hockerman, Joshua" userId="S::joshua_hockerman@baylor.edu::b1e313dd-8bfd-49c6-86dd-138cb3970985" providerId="AD" clId="Web-{43A6B427-1AEE-4DAF-96A8-08E056482345}" dt="2023-05-02T03:57:44.426" v="62" actId="1076"/>
          <ac:spMkLst>
            <pc:docMk/>
            <pc:sldMk cId="3205987120" sldId="311"/>
            <ac:spMk id="4" creationId="{72AAAA74-594D-699D-F6FE-C3A087508702}"/>
          </ac:spMkLst>
        </pc:spChg>
      </pc:sldChg>
      <pc:sldChg chg="modSp">
        <pc:chgData name="Hockerman, Joshua" userId="S::joshua_hockerman@baylor.edu::b1e313dd-8bfd-49c6-86dd-138cb3970985" providerId="AD" clId="Web-{43A6B427-1AEE-4DAF-96A8-08E056482345}" dt="2023-05-02T03:56:06.673" v="61" actId="20577"/>
        <pc:sldMkLst>
          <pc:docMk/>
          <pc:sldMk cId="3062449157" sldId="312"/>
        </pc:sldMkLst>
        <pc:spChg chg="mod">
          <ac:chgData name="Hockerman, Joshua" userId="S::joshua_hockerman@baylor.edu::b1e313dd-8bfd-49c6-86dd-138cb3970985" providerId="AD" clId="Web-{43A6B427-1AEE-4DAF-96A8-08E056482345}" dt="2023-05-02T03:56:06.673" v="61" actId="20577"/>
          <ac:spMkLst>
            <pc:docMk/>
            <pc:sldMk cId="3062449157" sldId="312"/>
            <ac:spMk id="5" creationId="{0075A4C8-1DA0-1C37-7797-CA74FF549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9C99D6-BD03-4CC6-A9E3-62D9DA5B8896}" type="doc">
      <dgm:prSet loTypeId="urn:microsoft.com/office/officeart/2005/8/layout/process5" loCatId="process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3332BF0-867E-4C1B-9A94-321F2F97B167}">
      <dgm:prSet phldrT="[Text]" phldr="0"/>
      <dgm:spPr/>
      <dgm:t>
        <a:bodyPr/>
        <a:lstStyle/>
        <a:p>
          <a:pPr rtl="0"/>
          <a:r>
            <a:rPr lang="en-US" dirty="0">
              <a:latin typeface="Hind"/>
              <a:cs typeface="Hind"/>
            </a:rPr>
            <a:t>Convert to target to binary</a:t>
          </a:r>
        </a:p>
      </dgm:t>
    </dgm:pt>
    <dgm:pt modelId="{96C6A5E2-637C-4BA1-AE39-149B95DDF2C2}" type="parTrans" cxnId="{DC51C6E5-BCBB-4C19-975B-7AD6D21596B0}">
      <dgm:prSet/>
      <dgm:spPr/>
      <dgm:t>
        <a:bodyPr/>
        <a:lstStyle/>
        <a:p>
          <a:endParaRPr lang="en-US"/>
        </a:p>
      </dgm:t>
    </dgm:pt>
    <dgm:pt modelId="{1AF9D251-0E7F-4894-8ECF-262DD12A958D}" type="sibTrans" cxnId="{DC51C6E5-BCBB-4C19-975B-7AD6D21596B0}">
      <dgm:prSet/>
      <dgm:spPr/>
      <dgm:t>
        <a:bodyPr/>
        <a:lstStyle/>
        <a:p>
          <a:endParaRPr lang="en-US"/>
        </a:p>
      </dgm:t>
    </dgm:pt>
    <dgm:pt modelId="{E52AF29C-2126-4522-B740-F268FB454AE7}">
      <dgm:prSet phldrT="[Text]" phldr="0"/>
      <dgm:spPr/>
      <dgm:t>
        <a:bodyPr/>
        <a:lstStyle/>
        <a:p>
          <a:pPr rtl="0"/>
          <a:r>
            <a:rPr lang="en-US" dirty="0">
              <a:latin typeface="Hind"/>
              <a:cs typeface="Hind"/>
            </a:rPr>
            <a:t>Split the data</a:t>
          </a:r>
        </a:p>
      </dgm:t>
    </dgm:pt>
    <dgm:pt modelId="{93C340F9-1936-4FE1-A596-C24FBED63916}" type="parTrans" cxnId="{2870D505-2863-40AB-A121-874D80C1851F}">
      <dgm:prSet/>
      <dgm:spPr/>
      <dgm:t>
        <a:bodyPr/>
        <a:lstStyle/>
        <a:p>
          <a:endParaRPr lang="en-US"/>
        </a:p>
      </dgm:t>
    </dgm:pt>
    <dgm:pt modelId="{D323F51B-0227-4CF9-82D2-06BA640AB4D4}" type="sibTrans" cxnId="{2870D505-2863-40AB-A121-874D80C1851F}">
      <dgm:prSet/>
      <dgm:spPr/>
      <dgm:t>
        <a:bodyPr/>
        <a:lstStyle/>
        <a:p>
          <a:endParaRPr lang="en-US"/>
        </a:p>
      </dgm:t>
    </dgm:pt>
    <dgm:pt modelId="{651DA20C-E1CA-493C-ABFC-ACF43DD831DC}">
      <dgm:prSet phldrT="[Text]" phldr="0"/>
      <dgm:spPr/>
      <dgm:t>
        <a:bodyPr/>
        <a:lstStyle/>
        <a:p>
          <a:pPr rtl="0"/>
          <a:r>
            <a:rPr lang="en-US" dirty="0">
              <a:latin typeface="Hind"/>
              <a:cs typeface="Hind"/>
            </a:rPr>
            <a:t>Loop to find optimal number of trials</a:t>
          </a:r>
        </a:p>
      </dgm:t>
    </dgm:pt>
    <dgm:pt modelId="{12FF7DCC-94F9-4150-B951-7ADCE9EE8ED0}" type="parTrans" cxnId="{E0F0F43A-9427-4242-A84E-4BF9FFB4B7C5}">
      <dgm:prSet/>
      <dgm:spPr/>
      <dgm:t>
        <a:bodyPr/>
        <a:lstStyle/>
        <a:p>
          <a:endParaRPr lang="en-US"/>
        </a:p>
      </dgm:t>
    </dgm:pt>
    <dgm:pt modelId="{2172CDD5-5E36-473F-B2D6-660D421A5EE2}" type="sibTrans" cxnId="{E0F0F43A-9427-4242-A84E-4BF9FFB4B7C5}">
      <dgm:prSet/>
      <dgm:spPr/>
      <dgm:t>
        <a:bodyPr/>
        <a:lstStyle/>
        <a:p>
          <a:endParaRPr lang="en-US"/>
        </a:p>
      </dgm:t>
    </dgm:pt>
    <dgm:pt modelId="{C29A46FD-BA81-4A13-8C8F-24F25801FF39}">
      <dgm:prSet phldrT="[Text]" phldr="0"/>
      <dgm:spPr/>
      <dgm:t>
        <a:bodyPr/>
        <a:lstStyle/>
        <a:p>
          <a:pPr rtl="0"/>
          <a:r>
            <a:rPr lang="en-US" dirty="0">
              <a:latin typeface="Hind"/>
              <a:cs typeface="Hind"/>
            </a:rPr>
            <a:t>Run the optimal regression</a:t>
          </a:r>
        </a:p>
      </dgm:t>
    </dgm:pt>
    <dgm:pt modelId="{C0AEDEEE-2BF4-4140-850D-8091CB227968}" type="parTrans" cxnId="{C72667B1-68C4-48E9-B1D2-D1EF853A32DC}">
      <dgm:prSet/>
      <dgm:spPr/>
      <dgm:t>
        <a:bodyPr/>
        <a:lstStyle/>
        <a:p>
          <a:endParaRPr lang="en-US"/>
        </a:p>
      </dgm:t>
    </dgm:pt>
    <dgm:pt modelId="{DA44A4B0-65BA-4D23-8E8B-EBD826953E56}" type="sibTrans" cxnId="{C72667B1-68C4-48E9-B1D2-D1EF853A32DC}">
      <dgm:prSet/>
      <dgm:spPr/>
      <dgm:t>
        <a:bodyPr/>
        <a:lstStyle/>
        <a:p>
          <a:endParaRPr lang="en-US"/>
        </a:p>
      </dgm:t>
    </dgm:pt>
    <dgm:pt modelId="{94818381-ED19-433C-A510-A8C11C49F817}">
      <dgm:prSet phldrT="[Text]" phldr="0"/>
      <dgm:spPr/>
      <dgm:t>
        <a:bodyPr/>
        <a:lstStyle/>
        <a:p>
          <a:pPr rtl="0"/>
          <a:r>
            <a:rPr lang="en-US" dirty="0">
              <a:latin typeface="Hind"/>
              <a:cs typeface="Hind"/>
            </a:rPr>
            <a:t>Repeat with cost matrix factored in</a:t>
          </a:r>
        </a:p>
      </dgm:t>
    </dgm:pt>
    <dgm:pt modelId="{ECF88894-C0CE-427F-9ECE-E0CD0451908B}" type="parTrans" cxnId="{16F881F0-ED02-4524-8930-C80F85B13E36}">
      <dgm:prSet/>
      <dgm:spPr/>
      <dgm:t>
        <a:bodyPr/>
        <a:lstStyle/>
        <a:p>
          <a:endParaRPr lang="en-US"/>
        </a:p>
      </dgm:t>
    </dgm:pt>
    <dgm:pt modelId="{BE107553-55E7-47A2-9C3C-21184876B0D1}" type="sibTrans" cxnId="{16F881F0-ED02-4524-8930-C80F85B13E36}">
      <dgm:prSet/>
      <dgm:spPr/>
      <dgm:t>
        <a:bodyPr/>
        <a:lstStyle/>
        <a:p>
          <a:endParaRPr lang="en-US"/>
        </a:p>
      </dgm:t>
    </dgm:pt>
    <dgm:pt modelId="{E8BA276D-C1E4-4674-B411-A56897B95804}">
      <dgm:prSet phldr="0"/>
      <dgm:spPr/>
      <dgm:t>
        <a:bodyPr/>
        <a:lstStyle/>
        <a:p>
          <a:pPr rtl="0"/>
          <a:r>
            <a:rPr lang="en-US" dirty="0">
              <a:latin typeface="Hind"/>
              <a:cs typeface="Hind"/>
            </a:rPr>
            <a:t>Create correlation matrix and calculate error</a:t>
          </a:r>
        </a:p>
      </dgm:t>
    </dgm:pt>
    <dgm:pt modelId="{C996D36E-CE65-4282-989F-796ADE9652BB}" type="parTrans" cxnId="{08E92FA1-EE5A-4EA3-B458-04FA0197E5CD}">
      <dgm:prSet/>
      <dgm:spPr/>
    </dgm:pt>
    <dgm:pt modelId="{5E0E4C5C-1052-4A28-BEDE-7FEEBA7D9CC2}" type="sibTrans" cxnId="{08E92FA1-EE5A-4EA3-B458-04FA0197E5CD}">
      <dgm:prSet/>
      <dgm:spPr/>
    </dgm:pt>
    <dgm:pt modelId="{56F014EC-3930-4ECE-8BA0-02CEC668979F}" type="pres">
      <dgm:prSet presAssocID="{FA9C99D6-BD03-4CC6-A9E3-62D9DA5B8896}" presName="diagram" presStyleCnt="0">
        <dgm:presLayoutVars>
          <dgm:dir/>
          <dgm:resizeHandles val="exact"/>
        </dgm:presLayoutVars>
      </dgm:prSet>
      <dgm:spPr/>
    </dgm:pt>
    <dgm:pt modelId="{00720F4F-DDCA-4302-A7EA-B8B8000E16CB}" type="pres">
      <dgm:prSet presAssocID="{83332BF0-867E-4C1B-9A94-321F2F97B167}" presName="node" presStyleLbl="node1" presStyleIdx="0" presStyleCnt="6">
        <dgm:presLayoutVars>
          <dgm:bulletEnabled val="1"/>
        </dgm:presLayoutVars>
      </dgm:prSet>
      <dgm:spPr/>
    </dgm:pt>
    <dgm:pt modelId="{852E1BEF-72F7-493E-9A34-5BEEA31B9E5C}" type="pres">
      <dgm:prSet presAssocID="{1AF9D251-0E7F-4894-8ECF-262DD12A958D}" presName="sibTrans" presStyleLbl="sibTrans2D1" presStyleIdx="0" presStyleCnt="5"/>
      <dgm:spPr/>
    </dgm:pt>
    <dgm:pt modelId="{54079A4A-4640-4984-BA2E-6F893D547DE9}" type="pres">
      <dgm:prSet presAssocID="{1AF9D251-0E7F-4894-8ECF-262DD12A958D}" presName="connectorText" presStyleLbl="sibTrans2D1" presStyleIdx="0" presStyleCnt="5"/>
      <dgm:spPr/>
    </dgm:pt>
    <dgm:pt modelId="{B41D8D83-9189-40D8-96BD-E109FB606363}" type="pres">
      <dgm:prSet presAssocID="{E52AF29C-2126-4522-B740-F268FB454AE7}" presName="node" presStyleLbl="node1" presStyleIdx="1" presStyleCnt="6">
        <dgm:presLayoutVars>
          <dgm:bulletEnabled val="1"/>
        </dgm:presLayoutVars>
      </dgm:prSet>
      <dgm:spPr/>
    </dgm:pt>
    <dgm:pt modelId="{FC892149-007C-472A-B0CA-5CC308F7080B}" type="pres">
      <dgm:prSet presAssocID="{D323F51B-0227-4CF9-82D2-06BA640AB4D4}" presName="sibTrans" presStyleLbl="sibTrans2D1" presStyleIdx="1" presStyleCnt="5"/>
      <dgm:spPr/>
    </dgm:pt>
    <dgm:pt modelId="{74CDE13D-57BF-457C-84C4-7746932FFFC4}" type="pres">
      <dgm:prSet presAssocID="{D323F51B-0227-4CF9-82D2-06BA640AB4D4}" presName="connectorText" presStyleLbl="sibTrans2D1" presStyleIdx="1" presStyleCnt="5"/>
      <dgm:spPr/>
    </dgm:pt>
    <dgm:pt modelId="{64A8933C-02BD-418F-9D9A-92550C5D1636}" type="pres">
      <dgm:prSet presAssocID="{651DA20C-E1CA-493C-ABFC-ACF43DD831DC}" presName="node" presStyleLbl="node1" presStyleIdx="2" presStyleCnt="6">
        <dgm:presLayoutVars>
          <dgm:bulletEnabled val="1"/>
        </dgm:presLayoutVars>
      </dgm:prSet>
      <dgm:spPr/>
    </dgm:pt>
    <dgm:pt modelId="{8B1DA622-7D63-4249-B300-244D8DE97D08}" type="pres">
      <dgm:prSet presAssocID="{2172CDD5-5E36-473F-B2D6-660D421A5EE2}" presName="sibTrans" presStyleLbl="sibTrans2D1" presStyleIdx="2" presStyleCnt="5"/>
      <dgm:spPr/>
    </dgm:pt>
    <dgm:pt modelId="{72F35785-C455-46F8-A2AB-11340A7CAA25}" type="pres">
      <dgm:prSet presAssocID="{2172CDD5-5E36-473F-B2D6-660D421A5EE2}" presName="connectorText" presStyleLbl="sibTrans2D1" presStyleIdx="2" presStyleCnt="5"/>
      <dgm:spPr/>
    </dgm:pt>
    <dgm:pt modelId="{81A80AA2-393B-4E08-A7C8-565A147B6E1E}" type="pres">
      <dgm:prSet presAssocID="{C29A46FD-BA81-4A13-8C8F-24F25801FF39}" presName="node" presStyleLbl="node1" presStyleIdx="3" presStyleCnt="6">
        <dgm:presLayoutVars>
          <dgm:bulletEnabled val="1"/>
        </dgm:presLayoutVars>
      </dgm:prSet>
      <dgm:spPr/>
    </dgm:pt>
    <dgm:pt modelId="{3297E871-677D-4582-92F2-1341A2520726}" type="pres">
      <dgm:prSet presAssocID="{DA44A4B0-65BA-4D23-8E8B-EBD826953E56}" presName="sibTrans" presStyleLbl="sibTrans2D1" presStyleIdx="3" presStyleCnt="5"/>
      <dgm:spPr/>
    </dgm:pt>
    <dgm:pt modelId="{5405A17D-553E-4BB9-98DF-88332D7CF603}" type="pres">
      <dgm:prSet presAssocID="{DA44A4B0-65BA-4D23-8E8B-EBD826953E56}" presName="connectorText" presStyleLbl="sibTrans2D1" presStyleIdx="3" presStyleCnt="5"/>
      <dgm:spPr/>
    </dgm:pt>
    <dgm:pt modelId="{0B080CCE-5D44-4DA9-9F84-C5E3DC8D22D2}" type="pres">
      <dgm:prSet presAssocID="{94818381-ED19-433C-A510-A8C11C49F817}" presName="node" presStyleLbl="node1" presStyleIdx="4" presStyleCnt="6">
        <dgm:presLayoutVars>
          <dgm:bulletEnabled val="1"/>
        </dgm:presLayoutVars>
      </dgm:prSet>
      <dgm:spPr/>
    </dgm:pt>
    <dgm:pt modelId="{FD1A5B2B-2D65-44A8-A2BA-2BD527DBF57D}" type="pres">
      <dgm:prSet presAssocID="{BE107553-55E7-47A2-9C3C-21184876B0D1}" presName="sibTrans" presStyleLbl="sibTrans2D1" presStyleIdx="4" presStyleCnt="5"/>
      <dgm:spPr/>
    </dgm:pt>
    <dgm:pt modelId="{4EAF968D-0E62-47D6-8C25-22BBEBD9E6C0}" type="pres">
      <dgm:prSet presAssocID="{BE107553-55E7-47A2-9C3C-21184876B0D1}" presName="connectorText" presStyleLbl="sibTrans2D1" presStyleIdx="4" presStyleCnt="5"/>
      <dgm:spPr/>
    </dgm:pt>
    <dgm:pt modelId="{916D021E-7F57-4A63-A98F-D3E3C39B83FE}" type="pres">
      <dgm:prSet presAssocID="{E8BA276D-C1E4-4674-B411-A56897B95804}" presName="node" presStyleLbl="node1" presStyleIdx="5" presStyleCnt="6">
        <dgm:presLayoutVars>
          <dgm:bulletEnabled val="1"/>
        </dgm:presLayoutVars>
      </dgm:prSet>
      <dgm:spPr/>
    </dgm:pt>
  </dgm:ptLst>
  <dgm:cxnLst>
    <dgm:cxn modelId="{2870D505-2863-40AB-A121-874D80C1851F}" srcId="{FA9C99D6-BD03-4CC6-A9E3-62D9DA5B8896}" destId="{E52AF29C-2126-4522-B740-F268FB454AE7}" srcOrd="1" destOrd="0" parTransId="{93C340F9-1936-4FE1-A596-C24FBED63916}" sibTransId="{D323F51B-0227-4CF9-82D2-06BA640AB4D4}"/>
    <dgm:cxn modelId="{451EC311-4EF7-4C09-B74A-D92D71A69021}" type="presOf" srcId="{1AF9D251-0E7F-4894-8ECF-262DD12A958D}" destId="{54079A4A-4640-4984-BA2E-6F893D547DE9}" srcOrd="1" destOrd="0" presId="urn:microsoft.com/office/officeart/2005/8/layout/process5"/>
    <dgm:cxn modelId="{9F2E1313-9CE8-4284-AE31-0E5AD2C9AB9B}" type="presOf" srcId="{D323F51B-0227-4CF9-82D2-06BA640AB4D4}" destId="{74CDE13D-57BF-457C-84C4-7746932FFFC4}" srcOrd="1" destOrd="0" presId="urn:microsoft.com/office/officeart/2005/8/layout/process5"/>
    <dgm:cxn modelId="{F270FE13-A38F-4109-8803-C4B17938ED3C}" type="presOf" srcId="{DA44A4B0-65BA-4D23-8E8B-EBD826953E56}" destId="{5405A17D-553E-4BB9-98DF-88332D7CF603}" srcOrd="1" destOrd="0" presId="urn:microsoft.com/office/officeart/2005/8/layout/process5"/>
    <dgm:cxn modelId="{246F581E-F657-4104-A506-5C311B58951C}" type="presOf" srcId="{83332BF0-867E-4C1B-9A94-321F2F97B167}" destId="{00720F4F-DDCA-4302-A7EA-B8B8000E16CB}" srcOrd="0" destOrd="0" presId="urn:microsoft.com/office/officeart/2005/8/layout/process5"/>
    <dgm:cxn modelId="{490ED22C-646A-4D16-99C0-925545C419BD}" type="presOf" srcId="{FA9C99D6-BD03-4CC6-A9E3-62D9DA5B8896}" destId="{56F014EC-3930-4ECE-8BA0-02CEC668979F}" srcOrd="0" destOrd="0" presId="urn:microsoft.com/office/officeart/2005/8/layout/process5"/>
    <dgm:cxn modelId="{639D1931-438A-42B2-8509-FA23DF9957F4}" type="presOf" srcId="{2172CDD5-5E36-473F-B2D6-660D421A5EE2}" destId="{8B1DA622-7D63-4249-B300-244D8DE97D08}" srcOrd="0" destOrd="0" presId="urn:microsoft.com/office/officeart/2005/8/layout/process5"/>
    <dgm:cxn modelId="{E0F0F43A-9427-4242-A84E-4BF9FFB4B7C5}" srcId="{FA9C99D6-BD03-4CC6-A9E3-62D9DA5B8896}" destId="{651DA20C-E1CA-493C-ABFC-ACF43DD831DC}" srcOrd="2" destOrd="0" parTransId="{12FF7DCC-94F9-4150-B951-7ADCE9EE8ED0}" sibTransId="{2172CDD5-5E36-473F-B2D6-660D421A5EE2}"/>
    <dgm:cxn modelId="{E1AE565D-A38C-4986-ACA5-AA47527A04F7}" type="presOf" srcId="{651DA20C-E1CA-493C-ABFC-ACF43DD831DC}" destId="{64A8933C-02BD-418F-9D9A-92550C5D1636}" srcOrd="0" destOrd="0" presId="urn:microsoft.com/office/officeart/2005/8/layout/process5"/>
    <dgm:cxn modelId="{E2CD9163-2C90-4FD9-B2BF-7C9A27EAECF7}" type="presOf" srcId="{C29A46FD-BA81-4A13-8C8F-24F25801FF39}" destId="{81A80AA2-393B-4E08-A7C8-565A147B6E1E}" srcOrd="0" destOrd="0" presId="urn:microsoft.com/office/officeart/2005/8/layout/process5"/>
    <dgm:cxn modelId="{74A27249-F905-4E36-A36B-DC87FD3F207E}" type="presOf" srcId="{DA44A4B0-65BA-4D23-8E8B-EBD826953E56}" destId="{3297E871-677D-4582-92F2-1341A2520726}" srcOrd="0" destOrd="0" presId="urn:microsoft.com/office/officeart/2005/8/layout/process5"/>
    <dgm:cxn modelId="{B64B286E-69B3-449F-AB2C-5288073B6583}" type="presOf" srcId="{BE107553-55E7-47A2-9C3C-21184876B0D1}" destId="{4EAF968D-0E62-47D6-8C25-22BBEBD9E6C0}" srcOrd="1" destOrd="0" presId="urn:microsoft.com/office/officeart/2005/8/layout/process5"/>
    <dgm:cxn modelId="{6EFC926E-FA53-4EC5-9635-D923EFACFC9E}" type="presOf" srcId="{D323F51B-0227-4CF9-82D2-06BA640AB4D4}" destId="{FC892149-007C-472A-B0CA-5CC308F7080B}" srcOrd="0" destOrd="0" presId="urn:microsoft.com/office/officeart/2005/8/layout/process5"/>
    <dgm:cxn modelId="{0E2B1555-EC67-48FF-BE30-98770580759B}" type="presOf" srcId="{94818381-ED19-433C-A510-A8C11C49F817}" destId="{0B080CCE-5D44-4DA9-9F84-C5E3DC8D22D2}" srcOrd="0" destOrd="0" presId="urn:microsoft.com/office/officeart/2005/8/layout/process5"/>
    <dgm:cxn modelId="{08E92FA1-EE5A-4EA3-B458-04FA0197E5CD}" srcId="{FA9C99D6-BD03-4CC6-A9E3-62D9DA5B8896}" destId="{E8BA276D-C1E4-4674-B411-A56897B95804}" srcOrd="5" destOrd="0" parTransId="{C996D36E-CE65-4282-989F-796ADE9652BB}" sibTransId="{5E0E4C5C-1052-4A28-BEDE-7FEEBA7D9CC2}"/>
    <dgm:cxn modelId="{C72667B1-68C4-48E9-B1D2-D1EF853A32DC}" srcId="{FA9C99D6-BD03-4CC6-A9E3-62D9DA5B8896}" destId="{C29A46FD-BA81-4A13-8C8F-24F25801FF39}" srcOrd="3" destOrd="0" parTransId="{C0AEDEEE-2BF4-4140-850D-8091CB227968}" sibTransId="{DA44A4B0-65BA-4D23-8E8B-EBD826953E56}"/>
    <dgm:cxn modelId="{E6C058D4-73F1-473B-8151-9F77847E442E}" type="presOf" srcId="{1AF9D251-0E7F-4894-8ECF-262DD12A958D}" destId="{852E1BEF-72F7-493E-9A34-5BEEA31B9E5C}" srcOrd="0" destOrd="0" presId="urn:microsoft.com/office/officeart/2005/8/layout/process5"/>
    <dgm:cxn modelId="{DC51C6E5-BCBB-4C19-975B-7AD6D21596B0}" srcId="{FA9C99D6-BD03-4CC6-A9E3-62D9DA5B8896}" destId="{83332BF0-867E-4C1B-9A94-321F2F97B167}" srcOrd="0" destOrd="0" parTransId="{96C6A5E2-637C-4BA1-AE39-149B95DDF2C2}" sibTransId="{1AF9D251-0E7F-4894-8ECF-262DD12A958D}"/>
    <dgm:cxn modelId="{7D76A9E7-8B0B-47FD-9D1B-1F3837A9178F}" type="presOf" srcId="{E8BA276D-C1E4-4674-B411-A56897B95804}" destId="{916D021E-7F57-4A63-A98F-D3E3C39B83FE}" srcOrd="0" destOrd="0" presId="urn:microsoft.com/office/officeart/2005/8/layout/process5"/>
    <dgm:cxn modelId="{16F881F0-ED02-4524-8930-C80F85B13E36}" srcId="{FA9C99D6-BD03-4CC6-A9E3-62D9DA5B8896}" destId="{94818381-ED19-433C-A510-A8C11C49F817}" srcOrd="4" destOrd="0" parTransId="{ECF88894-C0CE-427F-9ECE-E0CD0451908B}" sibTransId="{BE107553-55E7-47A2-9C3C-21184876B0D1}"/>
    <dgm:cxn modelId="{3151BCF1-A958-4BDB-94B5-B56425D43458}" type="presOf" srcId="{BE107553-55E7-47A2-9C3C-21184876B0D1}" destId="{FD1A5B2B-2D65-44A8-A2BA-2BD527DBF57D}" srcOrd="0" destOrd="0" presId="urn:microsoft.com/office/officeart/2005/8/layout/process5"/>
    <dgm:cxn modelId="{ED7211FC-6E5C-4793-A4DB-F4254C3E0A0B}" type="presOf" srcId="{E52AF29C-2126-4522-B740-F268FB454AE7}" destId="{B41D8D83-9189-40D8-96BD-E109FB606363}" srcOrd="0" destOrd="0" presId="urn:microsoft.com/office/officeart/2005/8/layout/process5"/>
    <dgm:cxn modelId="{C94638FF-EA90-4DCC-B645-0EDA3184C765}" type="presOf" srcId="{2172CDD5-5E36-473F-B2D6-660D421A5EE2}" destId="{72F35785-C455-46F8-A2AB-11340A7CAA25}" srcOrd="1" destOrd="0" presId="urn:microsoft.com/office/officeart/2005/8/layout/process5"/>
    <dgm:cxn modelId="{06DC544E-97AF-4639-BB76-993595017832}" type="presParOf" srcId="{56F014EC-3930-4ECE-8BA0-02CEC668979F}" destId="{00720F4F-DDCA-4302-A7EA-B8B8000E16CB}" srcOrd="0" destOrd="0" presId="urn:microsoft.com/office/officeart/2005/8/layout/process5"/>
    <dgm:cxn modelId="{F2075370-9EF2-46E8-BB1E-0D4F533D0278}" type="presParOf" srcId="{56F014EC-3930-4ECE-8BA0-02CEC668979F}" destId="{852E1BEF-72F7-493E-9A34-5BEEA31B9E5C}" srcOrd="1" destOrd="0" presId="urn:microsoft.com/office/officeart/2005/8/layout/process5"/>
    <dgm:cxn modelId="{BF4F4A06-F78E-471F-B6D3-0FE18D30B76A}" type="presParOf" srcId="{852E1BEF-72F7-493E-9A34-5BEEA31B9E5C}" destId="{54079A4A-4640-4984-BA2E-6F893D547DE9}" srcOrd="0" destOrd="0" presId="urn:microsoft.com/office/officeart/2005/8/layout/process5"/>
    <dgm:cxn modelId="{492F0C1E-8EB9-4D7B-81B4-754FC81BD460}" type="presParOf" srcId="{56F014EC-3930-4ECE-8BA0-02CEC668979F}" destId="{B41D8D83-9189-40D8-96BD-E109FB606363}" srcOrd="2" destOrd="0" presId="urn:microsoft.com/office/officeart/2005/8/layout/process5"/>
    <dgm:cxn modelId="{2A7FB5CD-E072-4C4E-BD98-1209BB357236}" type="presParOf" srcId="{56F014EC-3930-4ECE-8BA0-02CEC668979F}" destId="{FC892149-007C-472A-B0CA-5CC308F7080B}" srcOrd="3" destOrd="0" presId="urn:microsoft.com/office/officeart/2005/8/layout/process5"/>
    <dgm:cxn modelId="{3DA904DD-4379-47B6-9E4C-028574830A48}" type="presParOf" srcId="{FC892149-007C-472A-B0CA-5CC308F7080B}" destId="{74CDE13D-57BF-457C-84C4-7746932FFFC4}" srcOrd="0" destOrd="0" presId="urn:microsoft.com/office/officeart/2005/8/layout/process5"/>
    <dgm:cxn modelId="{07EC45C4-F732-4273-AE34-530D5DD3FADF}" type="presParOf" srcId="{56F014EC-3930-4ECE-8BA0-02CEC668979F}" destId="{64A8933C-02BD-418F-9D9A-92550C5D1636}" srcOrd="4" destOrd="0" presId="urn:microsoft.com/office/officeart/2005/8/layout/process5"/>
    <dgm:cxn modelId="{8A3F1ECA-C409-40C6-A60A-19B8165FAED1}" type="presParOf" srcId="{56F014EC-3930-4ECE-8BA0-02CEC668979F}" destId="{8B1DA622-7D63-4249-B300-244D8DE97D08}" srcOrd="5" destOrd="0" presId="urn:microsoft.com/office/officeart/2005/8/layout/process5"/>
    <dgm:cxn modelId="{30308DCC-5E76-489B-A3D1-BC1B845F00F2}" type="presParOf" srcId="{8B1DA622-7D63-4249-B300-244D8DE97D08}" destId="{72F35785-C455-46F8-A2AB-11340A7CAA25}" srcOrd="0" destOrd="0" presId="urn:microsoft.com/office/officeart/2005/8/layout/process5"/>
    <dgm:cxn modelId="{5A386119-8EB8-4297-96A2-9683ACFE6E8B}" type="presParOf" srcId="{56F014EC-3930-4ECE-8BA0-02CEC668979F}" destId="{81A80AA2-393B-4E08-A7C8-565A147B6E1E}" srcOrd="6" destOrd="0" presId="urn:microsoft.com/office/officeart/2005/8/layout/process5"/>
    <dgm:cxn modelId="{44CFDF1E-2207-4D3C-B28E-3112B9CCEC0D}" type="presParOf" srcId="{56F014EC-3930-4ECE-8BA0-02CEC668979F}" destId="{3297E871-677D-4582-92F2-1341A2520726}" srcOrd="7" destOrd="0" presId="urn:microsoft.com/office/officeart/2005/8/layout/process5"/>
    <dgm:cxn modelId="{7776EE11-C668-47E1-8ED3-8119244AEC82}" type="presParOf" srcId="{3297E871-677D-4582-92F2-1341A2520726}" destId="{5405A17D-553E-4BB9-98DF-88332D7CF603}" srcOrd="0" destOrd="0" presId="urn:microsoft.com/office/officeart/2005/8/layout/process5"/>
    <dgm:cxn modelId="{DC573C47-9902-4C3D-9BB9-72766975AD7B}" type="presParOf" srcId="{56F014EC-3930-4ECE-8BA0-02CEC668979F}" destId="{0B080CCE-5D44-4DA9-9F84-C5E3DC8D22D2}" srcOrd="8" destOrd="0" presId="urn:microsoft.com/office/officeart/2005/8/layout/process5"/>
    <dgm:cxn modelId="{05476A98-420F-42AC-BCD6-31C3B15FEB96}" type="presParOf" srcId="{56F014EC-3930-4ECE-8BA0-02CEC668979F}" destId="{FD1A5B2B-2D65-44A8-A2BA-2BD527DBF57D}" srcOrd="9" destOrd="0" presId="urn:microsoft.com/office/officeart/2005/8/layout/process5"/>
    <dgm:cxn modelId="{E46B909E-DF5A-4AEB-BB21-2AABA04843F0}" type="presParOf" srcId="{FD1A5B2B-2D65-44A8-A2BA-2BD527DBF57D}" destId="{4EAF968D-0E62-47D6-8C25-22BBEBD9E6C0}" srcOrd="0" destOrd="0" presId="urn:microsoft.com/office/officeart/2005/8/layout/process5"/>
    <dgm:cxn modelId="{F89B6AF0-545A-4010-9682-2A2E88FA7969}" type="presParOf" srcId="{56F014EC-3930-4ECE-8BA0-02CEC668979F}" destId="{916D021E-7F57-4A63-A98F-D3E3C39B83FE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720F4F-DDCA-4302-A7EA-B8B8000E16CB}">
      <dsp:nvSpPr>
        <dsp:cNvPr id="0" name=""/>
        <dsp:cNvSpPr/>
      </dsp:nvSpPr>
      <dsp:spPr>
        <a:xfrm>
          <a:off x="4895" y="356357"/>
          <a:ext cx="1463242" cy="8779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ind"/>
              <a:cs typeface="Hind"/>
            </a:rPr>
            <a:t>Convert to target to binary</a:t>
          </a:r>
        </a:p>
      </dsp:txBody>
      <dsp:txXfrm>
        <a:off x="30609" y="382071"/>
        <a:ext cx="1411814" cy="826517"/>
      </dsp:txXfrm>
    </dsp:sp>
    <dsp:sp modelId="{852E1BEF-72F7-493E-9A34-5BEEA31B9E5C}">
      <dsp:nvSpPr>
        <dsp:cNvPr id="0" name=""/>
        <dsp:cNvSpPr/>
      </dsp:nvSpPr>
      <dsp:spPr>
        <a:xfrm>
          <a:off x="1596903" y="613888"/>
          <a:ext cx="310207" cy="3628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596903" y="686465"/>
        <a:ext cx="217145" cy="217730"/>
      </dsp:txXfrm>
    </dsp:sp>
    <dsp:sp modelId="{B41D8D83-9189-40D8-96BD-E109FB606363}">
      <dsp:nvSpPr>
        <dsp:cNvPr id="0" name=""/>
        <dsp:cNvSpPr/>
      </dsp:nvSpPr>
      <dsp:spPr>
        <a:xfrm>
          <a:off x="2053434" y="356357"/>
          <a:ext cx="1463242" cy="877945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ind"/>
              <a:cs typeface="Hind"/>
            </a:rPr>
            <a:t>Split the data</a:t>
          </a:r>
        </a:p>
      </dsp:txBody>
      <dsp:txXfrm>
        <a:off x="2079148" y="382071"/>
        <a:ext cx="1411814" cy="826517"/>
      </dsp:txXfrm>
    </dsp:sp>
    <dsp:sp modelId="{FC892149-007C-472A-B0CA-5CC308F7080B}">
      <dsp:nvSpPr>
        <dsp:cNvPr id="0" name=""/>
        <dsp:cNvSpPr/>
      </dsp:nvSpPr>
      <dsp:spPr>
        <a:xfrm>
          <a:off x="3645442" y="613888"/>
          <a:ext cx="310207" cy="3628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645442" y="686465"/>
        <a:ext cx="217145" cy="217730"/>
      </dsp:txXfrm>
    </dsp:sp>
    <dsp:sp modelId="{64A8933C-02BD-418F-9D9A-92550C5D1636}">
      <dsp:nvSpPr>
        <dsp:cNvPr id="0" name=""/>
        <dsp:cNvSpPr/>
      </dsp:nvSpPr>
      <dsp:spPr>
        <a:xfrm>
          <a:off x="4101974" y="356357"/>
          <a:ext cx="1463242" cy="87794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ind"/>
              <a:cs typeface="Hind"/>
            </a:rPr>
            <a:t>Loop to find optimal number of trials</a:t>
          </a:r>
        </a:p>
      </dsp:txBody>
      <dsp:txXfrm>
        <a:off x="4127688" y="382071"/>
        <a:ext cx="1411814" cy="826517"/>
      </dsp:txXfrm>
    </dsp:sp>
    <dsp:sp modelId="{8B1DA622-7D63-4249-B300-244D8DE97D08}">
      <dsp:nvSpPr>
        <dsp:cNvPr id="0" name=""/>
        <dsp:cNvSpPr/>
      </dsp:nvSpPr>
      <dsp:spPr>
        <a:xfrm rot="5400000">
          <a:off x="4678491" y="1336729"/>
          <a:ext cx="310207" cy="3628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-5400000">
        <a:off x="4724730" y="1363067"/>
        <a:ext cx="217730" cy="217145"/>
      </dsp:txXfrm>
    </dsp:sp>
    <dsp:sp modelId="{81A80AA2-393B-4E08-A7C8-565A147B6E1E}">
      <dsp:nvSpPr>
        <dsp:cNvPr id="0" name=""/>
        <dsp:cNvSpPr/>
      </dsp:nvSpPr>
      <dsp:spPr>
        <a:xfrm>
          <a:off x="4101974" y="1819599"/>
          <a:ext cx="1463242" cy="877945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ind"/>
              <a:cs typeface="Hind"/>
            </a:rPr>
            <a:t>Run the optimal regression</a:t>
          </a:r>
        </a:p>
      </dsp:txBody>
      <dsp:txXfrm>
        <a:off x="4127688" y="1845313"/>
        <a:ext cx="1411814" cy="826517"/>
      </dsp:txXfrm>
    </dsp:sp>
    <dsp:sp modelId="{3297E871-677D-4582-92F2-1341A2520726}">
      <dsp:nvSpPr>
        <dsp:cNvPr id="0" name=""/>
        <dsp:cNvSpPr/>
      </dsp:nvSpPr>
      <dsp:spPr>
        <a:xfrm rot="10800000">
          <a:off x="3663001" y="2077130"/>
          <a:ext cx="310207" cy="3628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3756063" y="2149707"/>
        <a:ext cx="217145" cy="217730"/>
      </dsp:txXfrm>
    </dsp:sp>
    <dsp:sp modelId="{0B080CCE-5D44-4DA9-9F84-C5E3DC8D22D2}">
      <dsp:nvSpPr>
        <dsp:cNvPr id="0" name=""/>
        <dsp:cNvSpPr/>
      </dsp:nvSpPr>
      <dsp:spPr>
        <a:xfrm>
          <a:off x="2053434" y="1819599"/>
          <a:ext cx="1463242" cy="877945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ind"/>
              <a:cs typeface="Hind"/>
            </a:rPr>
            <a:t>Repeat with cost matrix factored in</a:t>
          </a:r>
        </a:p>
      </dsp:txBody>
      <dsp:txXfrm>
        <a:off x="2079148" y="1845313"/>
        <a:ext cx="1411814" cy="826517"/>
      </dsp:txXfrm>
    </dsp:sp>
    <dsp:sp modelId="{FD1A5B2B-2D65-44A8-A2BA-2BD527DBF57D}">
      <dsp:nvSpPr>
        <dsp:cNvPr id="0" name=""/>
        <dsp:cNvSpPr/>
      </dsp:nvSpPr>
      <dsp:spPr>
        <a:xfrm rot="10800000">
          <a:off x="1614462" y="2077130"/>
          <a:ext cx="310207" cy="36288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 rot="10800000">
        <a:off x="1707524" y="2149707"/>
        <a:ext cx="217145" cy="217730"/>
      </dsp:txXfrm>
    </dsp:sp>
    <dsp:sp modelId="{916D021E-7F57-4A63-A98F-D3E3C39B83FE}">
      <dsp:nvSpPr>
        <dsp:cNvPr id="0" name=""/>
        <dsp:cNvSpPr/>
      </dsp:nvSpPr>
      <dsp:spPr>
        <a:xfrm>
          <a:off x="4895" y="1819599"/>
          <a:ext cx="1463242" cy="87794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Hind"/>
              <a:cs typeface="Hind"/>
            </a:rPr>
            <a:t>Create correlation matrix and calculate error</a:t>
          </a:r>
        </a:p>
      </dsp:txBody>
      <dsp:txXfrm>
        <a:off x="30609" y="1845313"/>
        <a:ext cx="1411814" cy="82651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Action, sports and shooting are the top 3 game sales with action having the highest sales.</a:t>
            </a:r>
          </a:p>
          <a:p>
            <a:r>
              <a:rPr lang="en-US" sz="1100"/>
              <a:t>Puzzle, adventure and strategy has the lowest sales.</a:t>
            </a:r>
          </a:p>
        </p:txBody>
      </p:sp>
    </p:spTree>
    <p:extLst>
      <p:ext uri="{BB962C8B-B14F-4D97-AF65-F5344CB8AC3E}">
        <p14:creationId xmlns:p14="http://schemas.microsoft.com/office/powerpoint/2010/main" val="10937275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G"/>
          </a:p>
        </p:txBody>
      </p:sp>
    </p:spTree>
    <p:extLst>
      <p:ext uri="{BB962C8B-B14F-4D97-AF65-F5344CB8AC3E}">
        <p14:creationId xmlns:p14="http://schemas.microsoft.com/office/powerpoint/2010/main" val="4128083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sz="1100"/>
              <a:t>The order changes, but the names mostly stay the same, notable exception at the top is a subsidiary of a large developer, Konami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901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Meta Score is skewed to the left</a:t>
            </a:r>
          </a:p>
          <a:p>
            <a:pPr marL="0" indent="0">
              <a:buNone/>
            </a:pPr>
            <a:r>
              <a:rPr lang="en-US"/>
              <a:t>The typical score is between 65 to 85</a:t>
            </a:r>
          </a:p>
        </p:txBody>
      </p:sp>
    </p:spTree>
    <p:extLst>
      <p:ext uri="{BB962C8B-B14F-4D97-AF65-F5344CB8AC3E}">
        <p14:creationId xmlns:p14="http://schemas.microsoft.com/office/powerpoint/2010/main" val="2424371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User rating is skewed to the left</a:t>
            </a:r>
          </a:p>
          <a:p>
            <a:pPr marL="0" indent="0">
              <a:buNone/>
            </a:pPr>
            <a:r>
              <a:rPr lang="en-US" dirty="0"/>
              <a:t>50% of the user ratings are between 7 and 9</a:t>
            </a:r>
          </a:p>
        </p:txBody>
      </p:sp>
    </p:spTree>
    <p:extLst>
      <p:ext uri="{BB962C8B-B14F-4D97-AF65-F5344CB8AC3E}">
        <p14:creationId xmlns:p14="http://schemas.microsoft.com/office/powerpoint/2010/main" val="2306822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>
                <a:solidFill>
                  <a:schemeClr val="tx1"/>
                </a:solidFill>
                <a:latin typeface="Hind"/>
              </a:rPr>
              <a:t>Sales are relatively evenly distributed across genres; however, a few genres stand out as higher or lower</a:t>
            </a:r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07813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97299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/>
              <a:t>Convert </a:t>
            </a:r>
            <a:r>
              <a:rPr lang="en-US" err="1"/>
              <a:t>Global_Sales</a:t>
            </a:r>
            <a:r>
              <a:rPr lang="en-US"/>
              <a:t> to binary using median as the threshold</a:t>
            </a:r>
          </a:p>
          <a:p>
            <a:pPr marL="0" indent="0">
              <a:buNone/>
            </a:pPr>
            <a:r>
              <a:rPr lang="en-US"/>
              <a:t>Split the data into training and test sets (80/20)</a:t>
            </a:r>
          </a:p>
          <a:p>
            <a:pPr marL="0" indent="0">
              <a:buNone/>
            </a:pPr>
            <a:r>
              <a:rPr lang="en-US"/>
              <a:t>Loop over the number of trials to find the optimal number</a:t>
            </a:r>
          </a:p>
          <a:p>
            <a:pPr marL="0" indent="0">
              <a:buNone/>
            </a:pPr>
            <a:r>
              <a:rPr lang="en-US"/>
              <a:t>Run this regression:</a:t>
            </a:r>
          </a:p>
          <a:p>
            <a:pPr marL="0" indent="0">
              <a:buNone/>
            </a:pPr>
            <a:r>
              <a:rPr lang="en-US"/>
              <a:t>   c50_model &lt;- C5.0(</a:t>
            </a:r>
            <a:r>
              <a:rPr lang="en-US" err="1"/>
              <a:t>Average_Sales_binary</a:t>
            </a:r>
            <a:r>
              <a:rPr lang="en-US"/>
              <a:t> ~ ., data = </a:t>
            </a:r>
            <a:r>
              <a:rPr lang="en-US" err="1"/>
              <a:t>train_data</a:t>
            </a:r>
            <a:r>
              <a:rPr lang="en-US"/>
              <a:t>, trials = </a:t>
            </a:r>
            <a:r>
              <a:rPr lang="en-US" err="1"/>
              <a:t>best_num_trials</a:t>
            </a:r>
            <a:r>
              <a:rPr lang="en-US"/>
              <a:t>)</a:t>
            </a:r>
          </a:p>
          <a:p>
            <a:pPr marL="0" indent="0">
              <a:buNone/>
            </a:pPr>
            <a:r>
              <a:rPr lang="en-US"/>
              <a:t>Do this again with the cost matrix</a:t>
            </a:r>
          </a:p>
          <a:p>
            <a:pPr marL="0" indent="0">
              <a:buNone/>
            </a:pPr>
            <a:r>
              <a:rPr lang="en-US"/>
              <a:t>Create the correlation matrices and calculate Error</a:t>
            </a:r>
          </a:p>
        </p:txBody>
      </p:sp>
    </p:spTree>
    <p:extLst>
      <p:ext uri="{BB962C8B-B14F-4D97-AF65-F5344CB8AC3E}">
        <p14:creationId xmlns:p14="http://schemas.microsoft.com/office/powerpoint/2010/main" val="1126767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0230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c3fb360a66_0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c3fb360a66_0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-US"/>
              <a:t>Genre </a:t>
            </a:r>
          </a:p>
          <a:p>
            <a:pPr marL="0" indent="0">
              <a:buNone/>
            </a:pPr>
            <a:r>
              <a:rPr lang="en-US"/>
              <a:t>  Publisher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Release_Date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Meta_Score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User_Rating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NA_Sales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EU_Sales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JP_Sales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Other_Sales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Global_Sales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 date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Release_Year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log_Global_Sales</a:t>
            </a:r>
            <a:r>
              <a:rPr lang="en-US"/>
              <a:t>  </a:t>
            </a:r>
          </a:p>
          <a:p>
            <a:pPr marL="0" indent="0">
              <a:buNone/>
            </a:pPr>
            <a:r>
              <a:rPr lang="en-US" err="1"/>
              <a:t>Genre_factor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  </a:t>
            </a:r>
            <a:r>
              <a:rPr lang="en-US" err="1"/>
              <a:t>Publisher_factor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Age_Years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Average_Sales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Genre_Positive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Genre_Negative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Average_Sales_binary</a:t>
            </a:r>
            <a:r>
              <a:rPr lang="en-US"/>
              <a:t> </a:t>
            </a:r>
          </a:p>
          <a:p>
            <a:pPr marL="0" indent="0">
              <a:buNone/>
            </a:pPr>
            <a:r>
              <a:rPr lang="en-US"/>
              <a:t>$ </a:t>
            </a:r>
            <a:r>
              <a:rPr lang="en-US" err="1"/>
              <a:t>log_Average_Sales</a:t>
            </a:r>
            <a:r>
              <a:rPr lang="en-US"/>
              <a:t> 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973729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100"/>
              <a:t>Action, sports and shooting are the top 3 game sales with action having the highest sales.</a:t>
            </a:r>
          </a:p>
          <a:p>
            <a:r>
              <a:rPr lang="en-US" sz="1100"/>
              <a:t>Puzzle, adventure and strategy has the lowest sales.</a:t>
            </a:r>
          </a:p>
        </p:txBody>
      </p:sp>
    </p:spTree>
    <p:extLst>
      <p:ext uri="{BB962C8B-B14F-4D97-AF65-F5344CB8AC3E}">
        <p14:creationId xmlns:p14="http://schemas.microsoft.com/office/powerpoint/2010/main" val="752575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2328150" y="1991825"/>
            <a:ext cx="44877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2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2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2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2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2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green gradient">
  <p:cSld name="BLANK_2">
    <p:bg>
      <p:bgPr>
        <a:gradFill>
          <a:gsLst>
            <a:gs pos="0">
              <a:srgbClr val="33CCCC"/>
            </a:gs>
            <a:gs pos="100000">
              <a:srgbClr val="66FF33"/>
            </a:gs>
          </a:gsLst>
          <a:lin ang="5400700" scaled="0"/>
        </a:gra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1"/>
          <p:cNvSpPr/>
          <p:nvPr/>
        </p:nvSpPr>
        <p:spPr>
          <a:xfrm rot="5400000" flipH="1">
            <a:off x="7987921" y="280747"/>
            <a:ext cx="1436798" cy="875312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11"/>
          <p:cNvSpPr/>
          <p:nvPr/>
        </p:nvSpPr>
        <p:spPr>
          <a:xfrm rot="5400000" flipH="1">
            <a:off x="7711954" y="1152043"/>
            <a:ext cx="1779871" cy="1084184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11"/>
          <p:cNvSpPr/>
          <p:nvPr/>
        </p:nvSpPr>
        <p:spPr>
          <a:xfrm rot="-5400000">
            <a:off x="8367254" y="1879297"/>
            <a:ext cx="965333" cy="588243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11"/>
          <p:cNvSpPr/>
          <p:nvPr/>
        </p:nvSpPr>
        <p:spPr>
          <a:xfrm rot="-5400000">
            <a:off x="7784794" y="375252"/>
            <a:ext cx="768076" cy="46794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11"/>
          <p:cNvSpPr/>
          <p:nvPr/>
        </p:nvSpPr>
        <p:spPr>
          <a:xfrm rot="-5400000" flipH="1">
            <a:off x="8520892" y="2338195"/>
            <a:ext cx="542403" cy="33042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11"/>
          <p:cNvSpPr/>
          <p:nvPr/>
        </p:nvSpPr>
        <p:spPr>
          <a:xfrm rot="5400000" flipH="1">
            <a:off x="-280461" y="2947980"/>
            <a:ext cx="1435651" cy="874537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11"/>
          <p:cNvSpPr/>
          <p:nvPr/>
        </p:nvSpPr>
        <p:spPr>
          <a:xfrm rot="5400000">
            <a:off x="-191408" y="2612028"/>
            <a:ext cx="979133" cy="595978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11"/>
          <p:cNvSpPr/>
          <p:nvPr/>
        </p:nvSpPr>
        <p:spPr>
          <a:xfrm rot="-5400000" flipH="1">
            <a:off x="-209916" y="4278659"/>
            <a:ext cx="1075013" cy="655177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11"/>
          <p:cNvSpPr/>
          <p:nvPr/>
        </p:nvSpPr>
        <p:spPr>
          <a:xfrm rot="-5400000">
            <a:off x="-145454" y="2377940"/>
            <a:ext cx="744156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11"/>
          <p:cNvSpPr/>
          <p:nvPr/>
        </p:nvSpPr>
        <p:spPr>
          <a:xfrm rot="-5400000" flipH="1">
            <a:off x="276080" y="3815951"/>
            <a:ext cx="743793" cy="453249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purple gradient">
  <p:cSld name="BLANK_2_1"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2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2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2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12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12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2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12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12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2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12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Google Shape;166;p1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orange gradient">
  <p:cSld name="BLANK_2_1_1">
    <p:bg>
      <p:bgPr>
        <a:gradFill>
          <a:gsLst>
            <a:gs pos="0">
              <a:srgbClr val="FF0066"/>
            </a:gs>
            <a:gs pos="100000">
              <a:srgbClr val="FF9900"/>
            </a:gs>
          </a:gsLst>
          <a:lin ang="5400700" scaled="0"/>
        </a:gra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3"/>
          <p:cNvSpPr/>
          <p:nvPr/>
        </p:nvSpPr>
        <p:spPr>
          <a:xfrm rot="5400000" flipH="1">
            <a:off x="7987926" y="280753"/>
            <a:ext cx="1436700" cy="8754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9" name="Google Shape;169;p13"/>
          <p:cNvSpPr/>
          <p:nvPr/>
        </p:nvSpPr>
        <p:spPr>
          <a:xfrm rot="5400000" flipH="1">
            <a:off x="7711932" y="1152020"/>
            <a:ext cx="1779900" cy="10842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3"/>
          <p:cNvSpPr/>
          <p:nvPr/>
        </p:nvSpPr>
        <p:spPr>
          <a:xfrm rot="-5400000">
            <a:off x="8367248" y="1879235"/>
            <a:ext cx="965400" cy="588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3"/>
          <p:cNvSpPr/>
          <p:nvPr/>
        </p:nvSpPr>
        <p:spPr>
          <a:xfrm rot="-5400000">
            <a:off x="7784863" y="375260"/>
            <a:ext cx="768000" cy="4680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3"/>
          <p:cNvSpPr/>
          <p:nvPr/>
        </p:nvSpPr>
        <p:spPr>
          <a:xfrm rot="-5400000" flipH="1">
            <a:off x="8520834" y="2338254"/>
            <a:ext cx="542400" cy="3303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13"/>
          <p:cNvSpPr/>
          <p:nvPr/>
        </p:nvSpPr>
        <p:spPr>
          <a:xfrm rot="5400000" flipH="1">
            <a:off x="-280517" y="2947924"/>
            <a:ext cx="1435800" cy="8745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13"/>
          <p:cNvSpPr/>
          <p:nvPr/>
        </p:nvSpPr>
        <p:spPr>
          <a:xfrm rot="5400000">
            <a:off x="-191502" y="2612001"/>
            <a:ext cx="979200" cy="59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13"/>
          <p:cNvSpPr/>
          <p:nvPr/>
        </p:nvSpPr>
        <p:spPr>
          <a:xfrm rot="-5400000" flipH="1">
            <a:off x="-209848" y="4278591"/>
            <a:ext cx="1074900" cy="655200"/>
          </a:xfrm>
          <a:prstGeom prst="parallelogram">
            <a:avLst>
              <a:gd name="adj" fmla="val 81897"/>
            </a:avLst>
          </a:prstGeom>
          <a:solidFill>
            <a:srgbClr val="FFFFFF">
              <a:alpha val="2458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p13"/>
          <p:cNvSpPr/>
          <p:nvPr/>
        </p:nvSpPr>
        <p:spPr>
          <a:xfrm rot="-5400000">
            <a:off x="-145501" y="2377842"/>
            <a:ext cx="7443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3"/>
          <p:cNvSpPr/>
          <p:nvPr/>
        </p:nvSpPr>
        <p:spPr>
          <a:xfrm rot="-5400000" flipH="1">
            <a:off x="276152" y="3815879"/>
            <a:ext cx="743700" cy="4533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big">
  <p:cSld name="BLANK_1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0" name="Google Shape;180;p1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81" name="Google Shape;181;p1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1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86" name="Google Shape;186;p1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1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14"/>
          <p:cNvSpPr/>
          <p:nvPr/>
        </p:nvSpPr>
        <p:spPr>
          <a:xfrm rot="-5400000" flipH="1">
            <a:off x="-358955" y="3663589"/>
            <a:ext cx="1838400" cy="1120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1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1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1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2647900" y="1659550"/>
            <a:ext cx="3848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"/>
          </p:nvPr>
        </p:nvSpPr>
        <p:spPr>
          <a:xfrm>
            <a:off x="2647975" y="2763850"/>
            <a:ext cx="38481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33CCFF"/>
              </a:buClr>
              <a:buSzPts val="1800"/>
              <a:buNone/>
              <a:defRPr sz="1800">
                <a:solidFill>
                  <a:srgbClr val="33CCFF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/>
          <p:nvPr/>
        </p:nvSpPr>
        <p:spPr>
          <a:xfrm rot="5400000" flipH="1">
            <a:off x="6177275" y="-42338"/>
            <a:ext cx="3688200" cy="2246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3"/>
          <p:cNvSpPr/>
          <p:nvPr/>
        </p:nvSpPr>
        <p:spPr>
          <a:xfrm rot="5400000" flipH="1">
            <a:off x="-698074" y="3247200"/>
            <a:ext cx="3573900" cy="21771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3"/>
          <p:cNvSpPr/>
          <p:nvPr/>
        </p:nvSpPr>
        <p:spPr>
          <a:xfrm rot="-5400000" flipH="1">
            <a:off x="-428544" y="2831032"/>
            <a:ext cx="2195100" cy="13380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Google Shape;27;p3"/>
          <p:cNvSpPr/>
          <p:nvPr/>
        </p:nvSpPr>
        <p:spPr>
          <a:xfrm rot="-5400000" flipH="1">
            <a:off x="563748" y="2068298"/>
            <a:ext cx="1518900" cy="9255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Google Shape;28;p3"/>
          <p:cNvSpPr/>
          <p:nvPr/>
        </p:nvSpPr>
        <p:spPr>
          <a:xfrm rot="5400000">
            <a:off x="-253698" y="2260564"/>
            <a:ext cx="1297200" cy="789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Google Shape;29;p3"/>
          <p:cNvSpPr/>
          <p:nvPr/>
        </p:nvSpPr>
        <p:spPr>
          <a:xfrm rot="-5400000">
            <a:off x="-192598" y="1950593"/>
            <a:ext cx="985800" cy="6006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3"/>
          <p:cNvSpPr/>
          <p:nvPr/>
        </p:nvSpPr>
        <p:spPr>
          <a:xfrm rot="5400000" flipH="1">
            <a:off x="7217675" y="1270025"/>
            <a:ext cx="2394600" cy="14589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3"/>
          <p:cNvSpPr/>
          <p:nvPr/>
        </p:nvSpPr>
        <p:spPr>
          <a:xfrm rot="-5400000">
            <a:off x="7922499" y="2744289"/>
            <a:ext cx="1518600" cy="9255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3"/>
          <p:cNvSpPr/>
          <p:nvPr/>
        </p:nvSpPr>
        <p:spPr>
          <a:xfrm rot="-5400000" flipH="1">
            <a:off x="7315902" y="2802275"/>
            <a:ext cx="1027800" cy="6261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3"/>
          <p:cNvSpPr/>
          <p:nvPr/>
        </p:nvSpPr>
        <p:spPr>
          <a:xfrm rot="-5400000" flipH="1">
            <a:off x="6337825" y="578875"/>
            <a:ext cx="1520100" cy="9261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4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81000" algn="ctr" rtl="0">
              <a:spcBef>
                <a:spcPts val="600"/>
              </a:spcBef>
              <a:spcAft>
                <a:spcPts val="0"/>
              </a:spcAft>
              <a:buSzPts val="2400"/>
              <a:buChar char="›"/>
              <a:defRPr b="1" i="1"/>
            </a:lvl1pPr>
            <a:lvl2pPr marL="914400" lvl="1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2pPr>
            <a:lvl3pPr marL="1371600" lvl="2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3pPr>
            <a:lvl4pPr marL="1828800" lvl="3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4pPr>
            <a:lvl5pPr marL="2286000" lvl="4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5pPr>
            <a:lvl6pPr marL="2743200" lvl="5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6pPr>
            <a:lvl7pPr marL="3200400" lvl="6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7pPr>
            <a:lvl8pPr marL="3657600" lvl="7" indent="-381000" algn="ctr" rtl="0">
              <a:spcBef>
                <a:spcPts val="0"/>
              </a:spcBef>
              <a:spcAft>
                <a:spcPts val="0"/>
              </a:spcAft>
              <a:buSzPts val="2400"/>
              <a:buChar char="›"/>
              <a:defRPr b="1" i="1"/>
            </a:lvl8pPr>
            <a:lvl9pPr marL="4114800" lvl="8" indent="-381000" algn="ctr">
              <a:spcBef>
                <a:spcPts val="0"/>
              </a:spcBef>
              <a:spcAft>
                <a:spcPts val="0"/>
              </a:spcAft>
              <a:buSzPts val="2400"/>
              <a:buChar char="»"/>
              <a:defRPr b="1" i="1"/>
            </a:lvl9pPr>
          </a:lstStyle>
          <a:p>
            <a:endParaRPr/>
          </a:p>
        </p:txBody>
      </p:sp>
      <p:grpSp>
        <p:nvGrpSpPr>
          <p:cNvPr id="36" name="Google Shape;36;p4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37" name="Google Shape;37;p4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2" name="Google Shape;42;p4"/>
          <p:cNvSpPr/>
          <p:nvPr/>
        </p:nvSpPr>
        <p:spPr>
          <a:xfrm rot="5400000" flipH="1">
            <a:off x="-479615" y="1845054"/>
            <a:ext cx="2455200" cy="14958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CC3399"/>
              </a:gs>
              <a:gs pos="100000">
                <a:srgbClr val="6699FF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43;p4"/>
          <p:cNvSpPr/>
          <p:nvPr/>
        </p:nvSpPr>
        <p:spPr>
          <a:xfrm rot="5400000">
            <a:off x="-262152" y="1526813"/>
            <a:ext cx="1340700" cy="816300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33CCCC"/>
              </a:gs>
              <a:gs pos="100000">
                <a:srgbClr val="66FF33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4"/>
          <p:cNvSpPr/>
          <p:nvPr/>
        </p:nvSpPr>
        <p:spPr>
          <a:xfrm rot="-5400000" flipH="1">
            <a:off x="-358985" y="3663619"/>
            <a:ext cx="1838515" cy="1120555"/>
          </a:xfrm>
          <a:prstGeom prst="parallelogram">
            <a:avLst>
              <a:gd name="adj" fmla="val 81897"/>
            </a:avLst>
          </a:prstGeom>
          <a:gradFill>
            <a:gsLst>
              <a:gs pos="0">
                <a:srgbClr val="FF0066"/>
              </a:gs>
              <a:gs pos="100000">
                <a:srgbClr val="FF9900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45;p4"/>
          <p:cNvSpPr/>
          <p:nvPr/>
        </p:nvSpPr>
        <p:spPr>
          <a:xfrm rot="-5400000">
            <a:off x="-199052" y="1206482"/>
            <a:ext cx="1018800" cy="620700"/>
          </a:xfrm>
          <a:prstGeom prst="parallelogram">
            <a:avLst>
              <a:gd name="adj" fmla="val 81897"/>
            </a:avLst>
          </a:prstGeom>
          <a:solidFill>
            <a:srgbClr val="FFFFFF">
              <a:alpha val="14229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4"/>
          <p:cNvSpPr/>
          <p:nvPr/>
        </p:nvSpPr>
        <p:spPr>
          <a:xfrm rot="-5400000" flipH="1">
            <a:off x="472234" y="3024661"/>
            <a:ext cx="1272000" cy="775200"/>
          </a:xfrm>
          <a:prstGeom prst="parallelogram">
            <a:avLst>
              <a:gd name="adj" fmla="val 81897"/>
            </a:avLst>
          </a:prstGeom>
          <a:solidFill>
            <a:srgbClr val="0066FF">
              <a:alpha val="22690"/>
            </a:srgb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4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5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0" name="Google Shape;50;p5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›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›"/>
              <a:defRPr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»"/>
              <a:defRPr/>
            </a:lvl9pPr>
          </a:lstStyle>
          <a:p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52" name="Google Shape;52;p5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5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5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5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5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57" name="Google Shape;57;p5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58" name="Google Shape;58;p5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9" name="Google Shape;59;p5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0" name="Google Shape;60;p5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1" name="Google Shape;61;p5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2" name="Google Shape;62;p5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3" name="Google Shape;63;p5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6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6"/>
          <p:cNvSpPr txBox="1">
            <a:spLocks noGrp="1"/>
          </p:cNvSpPr>
          <p:nvPr>
            <p:ph type="body" idx="1"/>
          </p:nvPr>
        </p:nvSpPr>
        <p:spPr>
          <a:xfrm>
            <a:off x="1067100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sp>
        <p:nvSpPr>
          <p:cNvPr id="67" name="Google Shape;67;p6"/>
          <p:cNvSpPr txBox="1">
            <a:spLocks noGrp="1"/>
          </p:cNvSpPr>
          <p:nvPr>
            <p:ph type="body" idx="2"/>
          </p:nvPr>
        </p:nvSpPr>
        <p:spPr>
          <a:xfrm>
            <a:off x="4224149" y="1706950"/>
            <a:ext cx="2977800" cy="321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›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›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»"/>
              <a:defRPr sz="1800"/>
            </a:lvl9pPr>
          </a:lstStyle>
          <a:p>
            <a:endParaRPr/>
          </a:p>
        </p:txBody>
      </p:sp>
      <p:grpSp>
        <p:nvGrpSpPr>
          <p:cNvPr id="68" name="Google Shape;68;p6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69" name="Google Shape;69;p6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0" name="Google Shape;70;p6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1" name="Google Shape;71;p6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2" name="Google Shape;72;p6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3" name="Google Shape;73;p6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74" name="Google Shape;74;p6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75" name="Google Shape;75;p6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Google Shape;76;p6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7" name="Google Shape;77;p6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8" name="Google Shape;78;p6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9" name="Google Shape;79;p6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0" name="Google Shape;80;p6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7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7"/>
          <p:cNvSpPr txBox="1">
            <a:spLocks noGrp="1"/>
          </p:cNvSpPr>
          <p:nvPr>
            <p:ph type="body" idx="1"/>
          </p:nvPr>
        </p:nvSpPr>
        <p:spPr>
          <a:xfrm>
            <a:off x="1067100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4" name="Google Shape;84;p7"/>
          <p:cNvSpPr txBox="1">
            <a:spLocks noGrp="1"/>
          </p:cNvSpPr>
          <p:nvPr>
            <p:ph type="body" idx="2"/>
          </p:nvPr>
        </p:nvSpPr>
        <p:spPr>
          <a:xfrm>
            <a:off x="31948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sp>
        <p:nvSpPr>
          <p:cNvPr id="85" name="Google Shape;85;p7"/>
          <p:cNvSpPr txBox="1">
            <a:spLocks noGrp="1"/>
          </p:cNvSpPr>
          <p:nvPr>
            <p:ph type="body" idx="3"/>
          </p:nvPr>
        </p:nvSpPr>
        <p:spPr>
          <a:xfrm>
            <a:off x="5322501" y="1676800"/>
            <a:ext cx="2024100" cy="324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›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›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»"/>
              <a:defRPr sz="1600"/>
            </a:lvl9pPr>
          </a:lstStyle>
          <a:p>
            <a:endParaRPr/>
          </a:p>
        </p:txBody>
      </p:sp>
      <p:grpSp>
        <p:nvGrpSpPr>
          <p:cNvPr id="86" name="Google Shape;86;p7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87" name="Google Shape;87;p7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8" name="Google Shape;88;p7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9" name="Google Shape;89;p7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0" name="Google Shape;90;p7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1" name="Google Shape;91;p7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92" name="Google Shape;92;p7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93" name="Google Shape;93;p7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4" name="Google Shape;94;p7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Google Shape;95;p7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6" name="Google Shape;96;p7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7" name="Google Shape;97;p7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98" name="Google Shape;98;p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101" name="Google Shape;101;p8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02" name="Google Shape;102;p8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3" name="Google Shape;103;p8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8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5" name="Google Shape;105;p8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6" name="Google Shape;106;p8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7" name="Google Shape;107;p8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08" name="Google Shape;108;p8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9" name="Google Shape;109;p8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0" name="Google Shape;110;p8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1" name="Google Shape;111;p8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2" name="Google Shape;112;p8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/>
          <p:cNvSpPr txBox="1">
            <a:spLocks noGrp="1"/>
          </p:cNvSpPr>
          <p:nvPr>
            <p:ph type="body" idx="1"/>
          </p:nvPr>
        </p:nvSpPr>
        <p:spPr>
          <a:xfrm>
            <a:off x="1236500" y="4406300"/>
            <a:ext cx="6671100" cy="51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28600">
              <a:spcBef>
                <a:spcPts val="360"/>
              </a:spcBef>
              <a:spcAft>
                <a:spcPts val="0"/>
              </a:spcAft>
              <a:buSzPts val="1800"/>
              <a:buNone/>
              <a:defRPr sz="1800" b="1"/>
            </a:lvl1pPr>
          </a:lstStyle>
          <a:p>
            <a:endParaRPr/>
          </a:p>
        </p:txBody>
      </p:sp>
      <p:grpSp>
        <p:nvGrpSpPr>
          <p:cNvPr id="116" name="Google Shape;116;p9"/>
          <p:cNvGrpSpPr/>
          <p:nvPr/>
        </p:nvGrpSpPr>
        <p:grpSpPr>
          <a:xfrm>
            <a:off x="7395202" y="-6"/>
            <a:ext cx="1748884" cy="4013021"/>
            <a:chOff x="7395202" y="-6"/>
            <a:chExt cx="1748884" cy="4013021"/>
          </a:xfrm>
        </p:grpSpPr>
        <p:sp>
          <p:nvSpPr>
            <p:cNvPr id="117" name="Google Shape;117;p9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8" name="Google Shape;118;p9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9" name="Google Shape;119;p9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0" name="Google Shape;120;p9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1" name="Google Shape;121;p9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2" name="Google Shape;122;p9"/>
          <p:cNvGrpSpPr/>
          <p:nvPr/>
        </p:nvGrpSpPr>
        <p:grpSpPr>
          <a:xfrm>
            <a:off x="3" y="2738679"/>
            <a:ext cx="722480" cy="2404814"/>
            <a:chOff x="3" y="2750304"/>
            <a:chExt cx="722480" cy="2404814"/>
          </a:xfrm>
        </p:grpSpPr>
        <p:sp>
          <p:nvSpPr>
            <p:cNvPr id="123" name="Google Shape;123;p9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4" name="Google Shape;124;p9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5" name="Google Shape;125;p9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6" name="Google Shape;126;p9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7" name="Google Shape;127;p9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8" name="Google Shape;128;p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mall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" name="Google Shape;130;p10"/>
          <p:cNvGrpSpPr/>
          <p:nvPr/>
        </p:nvGrpSpPr>
        <p:grpSpPr>
          <a:xfrm>
            <a:off x="7934863" y="4"/>
            <a:ext cx="1209179" cy="2774603"/>
            <a:chOff x="7395202" y="-6"/>
            <a:chExt cx="1748884" cy="4013021"/>
          </a:xfrm>
        </p:grpSpPr>
        <p:sp>
          <p:nvSpPr>
            <p:cNvPr id="131" name="Google Shape;131;p10"/>
            <p:cNvSpPr/>
            <p:nvPr/>
          </p:nvSpPr>
          <p:spPr>
            <a:xfrm rot="5400000" flipH="1">
              <a:off x="7471942" y="406044"/>
              <a:ext cx="2078100" cy="12660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2" name="Google Shape;132;p10"/>
            <p:cNvSpPr/>
            <p:nvPr/>
          </p:nvSpPr>
          <p:spPr>
            <a:xfrm rot="5400000" flipH="1">
              <a:off x="7072800" y="1666234"/>
              <a:ext cx="2574300" cy="15681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3" name="Google Shape;133;p10"/>
            <p:cNvSpPr/>
            <p:nvPr/>
          </p:nvSpPr>
          <p:spPr>
            <a:xfrm rot="-5400000">
              <a:off x="8020587" y="2718092"/>
              <a:ext cx="1396200" cy="8508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4" name="Google Shape;134;p10"/>
            <p:cNvSpPr/>
            <p:nvPr/>
          </p:nvSpPr>
          <p:spPr>
            <a:xfrm rot="-5400000">
              <a:off x="7178152" y="542730"/>
              <a:ext cx="1110900" cy="6768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5" name="Google Shape;135;p10"/>
            <p:cNvSpPr/>
            <p:nvPr/>
          </p:nvSpPr>
          <p:spPr>
            <a:xfrm rot="-5400000" flipH="1">
              <a:off x="8242801" y="3381815"/>
              <a:ext cx="784500" cy="4779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36" name="Google Shape;136;p10"/>
          <p:cNvGrpSpPr/>
          <p:nvPr/>
        </p:nvGrpSpPr>
        <p:grpSpPr>
          <a:xfrm>
            <a:off x="-1" y="2232486"/>
            <a:ext cx="874634" cy="2911268"/>
            <a:chOff x="3" y="2750304"/>
            <a:chExt cx="722480" cy="2404814"/>
          </a:xfrm>
        </p:grpSpPr>
        <p:sp>
          <p:nvSpPr>
            <p:cNvPr id="137" name="Google Shape;137;p10"/>
            <p:cNvSpPr/>
            <p:nvPr/>
          </p:nvSpPr>
          <p:spPr>
            <a:xfrm rot="5400000" flipH="1">
              <a:off x="-231667" y="3341328"/>
              <a:ext cx="1185900" cy="7224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CC3399"/>
                </a:gs>
                <a:gs pos="100000">
                  <a:srgbClr val="6699FF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8" name="Google Shape;138;p10"/>
            <p:cNvSpPr/>
            <p:nvPr/>
          </p:nvSpPr>
          <p:spPr>
            <a:xfrm rot="5400000">
              <a:off x="-158106" y="3063820"/>
              <a:ext cx="808800" cy="4923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33CCCC"/>
                </a:gs>
                <a:gs pos="100000">
                  <a:srgbClr val="66FF33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Google Shape;139;p10"/>
            <p:cNvSpPr/>
            <p:nvPr/>
          </p:nvSpPr>
          <p:spPr>
            <a:xfrm rot="-5400000" flipH="1">
              <a:off x="-173395" y="4440518"/>
              <a:ext cx="888000" cy="541200"/>
            </a:xfrm>
            <a:prstGeom prst="parallelogram">
              <a:avLst>
                <a:gd name="adj" fmla="val 81897"/>
              </a:avLst>
            </a:prstGeom>
            <a:gradFill>
              <a:gsLst>
                <a:gs pos="0">
                  <a:srgbClr val="FF0066"/>
                </a:gs>
                <a:gs pos="100000">
                  <a:srgbClr val="FF9900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Google Shape;140;p10"/>
            <p:cNvSpPr/>
            <p:nvPr/>
          </p:nvSpPr>
          <p:spPr>
            <a:xfrm rot="-5400000">
              <a:off x="-120147" y="2870454"/>
              <a:ext cx="614700" cy="374400"/>
            </a:xfrm>
            <a:prstGeom prst="parallelogram">
              <a:avLst>
                <a:gd name="adj" fmla="val 81897"/>
              </a:avLst>
            </a:prstGeom>
            <a:solidFill>
              <a:srgbClr val="FFFFFF">
                <a:alpha val="1422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Google Shape;141;p10"/>
            <p:cNvSpPr/>
            <p:nvPr/>
          </p:nvSpPr>
          <p:spPr>
            <a:xfrm rot="-5400000" flipH="1">
              <a:off x="228056" y="4058304"/>
              <a:ext cx="614400" cy="374400"/>
            </a:xfrm>
            <a:prstGeom prst="parallelogram">
              <a:avLst>
                <a:gd name="adj" fmla="val 81897"/>
              </a:avLst>
            </a:prstGeom>
            <a:solidFill>
              <a:srgbClr val="0066FF">
                <a:alpha val="2269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2" name="Google Shape;142;p1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041F30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067088" y="1650548"/>
            <a:ext cx="5972100" cy="276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›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2400"/>
              <a:buFont typeface="Hind"/>
              <a:buChar char="»"/>
              <a:defRPr sz="24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lvl="1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lvl="2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lvl="3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lvl="4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lvl="5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lvl="6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lvl="7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lvl="8" algn="r">
              <a:buNone/>
              <a:defRPr sz="1100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5"/>
          <p:cNvSpPr txBox="1">
            <a:spLocks noGrp="1"/>
          </p:cNvSpPr>
          <p:nvPr>
            <p:ph type="ctrTitle"/>
          </p:nvPr>
        </p:nvSpPr>
        <p:spPr>
          <a:xfrm>
            <a:off x="2328150" y="1637526"/>
            <a:ext cx="4487700" cy="186844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/>
              <a:t>Video Games Sales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85E7A-113B-D6B2-CE21-391B30B5C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9F1D997-0327-7DD1-44AF-E371AFBB72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778" y="870333"/>
            <a:ext cx="7606444" cy="3942292"/>
          </a:xfrm>
          <a:prstGeom prst="rect">
            <a:avLst/>
          </a:prstGeom>
        </p:spPr>
      </p:pic>
      <p:sp>
        <p:nvSpPr>
          <p:cNvPr id="10" name="Google Shape;210;p17">
            <a:extLst>
              <a:ext uri="{FF2B5EF4-FFF2-40B4-BE49-F238E27FC236}">
                <a16:creationId xmlns:a16="http://schemas.microsoft.com/office/drawing/2014/main" id="{7EF5707D-30BB-7402-0FB3-42E5258FE386}"/>
              </a:ext>
            </a:extLst>
          </p:cNvPr>
          <p:cNvSpPr txBox="1">
            <a:spLocks/>
          </p:cNvSpPr>
          <p:nvPr/>
        </p:nvSpPr>
        <p:spPr>
          <a:xfrm>
            <a:off x="768778" y="330875"/>
            <a:ext cx="7044656" cy="539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" sz="2400">
                <a:solidFill>
                  <a:schemeClr val="tx1"/>
                </a:solidFill>
              </a:rPr>
              <a:t>"Action" is at the top of total sales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08461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585E7A-113B-D6B2-CE21-391B30B5C8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3" name="Picture 4" descr="Chart, bar chart&#10;&#10;Description automatically generated">
            <a:extLst>
              <a:ext uri="{FF2B5EF4-FFF2-40B4-BE49-F238E27FC236}">
                <a16:creationId xmlns:a16="http://schemas.microsoft.com/office/drawing/2014/main" id="{230F3B22-754E-434A-3CBF-D7F52806E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8301" y="870333"/>
            <a:ext cx="7347397" cy="3860237"/>
          </a:xfrm>
          <a:prstGeom prst="rect">
            <a:avLst/>
          </a:prstGeom>
        </p:spPr>
      </p:pic>
      <p:sp>
        <p:nvSpPr>
          <p:cNvPr id="6" name="Google Shape;210;p17">
            <a:extLst>
              <a:ext uri="{FF2B5EF4-FFF2-40B4-BE49-F238E27FC236}">
                <a16:creationId xmlns:a16="http://schemas.microsoft.com/office/drawing/2014/main" id="{27C45AB4-B107-2C71-F7B0-FD5EFD9821E7}"/>
              </a:ext>
            </a:extLst>
          </p:cNvPr>
          <p:cNvSpPr txBox="1">
            <a:spLocks/>
          </p:cNvSpPr>
          <p:nvPr/>
        </p:nvSpPr>
        <p:spPr>
          <a:xfrm>
            <a:off x="898301" y="330875"/>
            <a:ext cx="7624205" cy="539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" sz="2400">
                <a:solidFill>
                  <a:schemeClr val="tx1"/>
                </a:solidFill>
              </a:rPr>
              <a:t>But "Platform" leaps ahead on average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1357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977C5BF-C116-C655-4917-3E486935EE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91" y="934726"/>
            <a:ext cx="7489218" cy="38778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AEF7D-27F5-A1E4-6988-BBD173AD1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6" name="Google Shape;210;p17">
            <a:extLst>
              <a:ext uri="{FF2B5EF4-FFF2-40B4-BE49-F238E27FC236}">
                <a16:creationId xmlns:a16="http://schemas.microsoft.com/office/drawing/2014/main" id="{E60DA4B7-3BB3-AA1E-BC35-0EE217324480}"/>
              </a:ext>
            </a:extLst>
          </p:cNvPr>
          <p:cNvSpPr txBox="1">
            <a:spLocks/>
          </p:cNvSpPr>
          <p:nvPr/>
        </p:nvSpPr>
        <p:spPr>
          <a:xfrm>
            <a:off x="768778" y="330875"/>
            <a:ext cx="7954226" cy="539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" sz="2400">
                <a:solidFill>
                  <a:schemeClr val="tx1"/>
                </a:solidFill>
              </a:rPr>
              <a:t>Nintendo totals the most sales</a:t>
            </a:r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10657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FAEF7D-27F5-A1E4-6988-BBD173AD10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dirty="0" smtClean="0"/>
              <a:t>13</a:t>
            </a:fld>
            <a:endParaRPr lang="en"/>
          </a:p>
        </p:txBody>
      </p:sp>
      <p:pic>
        <p:nvPicPr>
          <p:cNvPr id="6" name="Picture 6" descr="Chart, bar chart&#10;&#10;Description automatically generated">
            <a:extLst>
              <a:ext uri="{FF2B5EF4-FFF2-40B4-BE49-F238E27FC236}">
                <a16:creationId xmlns:a16="http://schemas.microsoft.com/office/drawing/2014/main" id="{5E3E680F-21FC-29FA-B5BF-2A484073C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91" y="897000"/>
            <a:ext cx="7469119" cy="3993484"/>
          </a:xfrm>
          <a:prstGeom prst="rect">
            <a:avLst/>
          </a:prstGeom>
        </p:spPr>
      </p:pic>
      <p:sp>
        <p:nvSpPr>
          <p:cNvPr id="7" name="Google Shape;210;p17">
            <a:extLst>
              <a:ext uri="{FF2B5EF4-FFF2-40B4-BE49-F238E27FC236}">
                <a16:creationId xmlns:a16="http://schemas.microsoft.com/office/drawing/2014/main" id="{DCA35342-D2FA-765D-66E8-15647AE24A0C}"/>
              </a:ext>
            </a:extLst>
          </p:cNvPr>
          <p:cNvSpPr txBox="1">
            <a:spLocks/>
          </p:cNvSpPr>
          <p:nvPr/>
        </p:nvSpPr>
        <p:spPr>
          <a:xfrm>
            <a:off x="768778" y="330875"/>
            <a:ext cx="7954226" cy="539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" sz="2400">
                <a:solidFill>
                  <a:schemeClr val="tx1"/>
                </a:solidFill>
              </a:rPr>
              <a:t>But a competitor averages the most</a:t>
            </a:r>
            <a:endParaRPr lang="en-US" sz="2000"/>
          </a:p>
        </p:txBody>
      </p:sp>
    </p:spTree>
    <p:extLst>
      <p:ext uri="{BB962C8B-B14F-4D97-AF65-F5344CB8AC3E}">
        <p14:creationId xmlns:p14="http://schemas.microsoft.com/office/powerpoint/2010/main" val="570811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3551E48B-444B-5DCA-F292-E991EFF73C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982" y="994410"/>
            <a:ext cx="6155055" cy="4074795"/>
          </a:xfrm>
          <a:prstGeom prst="rect">
            <a:avLst/>
          </a:prstGeom>
        </p:spPr>
      </p:pic>
      <p:sp>
        <p:nvSpPr>
          <p:cNvPr id="259" name="Google Shape;259;p22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3" name="Google Shape;210;p17">
            <a:extLst>
              <a:ext uri="{FF2B5EF4-FFF2-40B4-BE49-F238E27FC236}">
                <a16:creationId xmlns:a16="http://schemas.microsoft.com/office/drawing/2014/main" id="{9B683E70-03EB-BCEE-D79E-C453B75A677D}"/>
              </a:ext>
            </a:extLst>
          </p:cNvPr>
          <p:cNvSpPr txBox="1">
            <a:spLocks/>
          </p:cNvSpPr>
          <p:nvPr/>
        </p:nvSpPr>
        <p:spPr>
          <a:xfrm>
            <a:off x="1003093" y="125135"/>
            <a:ext cx="5749685" cy="79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" sz="2400" dirty="0">
                <a:solidFill>
                  <a:schemeClr val="tx1"/>
                </a:solidFill>
              </a:rPr>
              <a:t>Left-Skewed Meta Score Distribution</a:t>
            </a:r>
          </a:p>
          <a:p>
            <a:r>
              <a:rPr lang="en" sz="2400" dirty="0">
                <a:solidFill>
                  <a:schemeClr val="tx1"/>
                </a:solidFill>
              </a:rPr>
              <a:t>Typical Score: 65 to 85</a:t>
            </a:r>
          </a:p>
        </p:txBody>
      </p:sp>
    </p:spTree>
    <p:extLst>
      <p:ext uri="{BB962C8B-B14F-4D97-AF65-F5344CB8AC3E}">
        <p14:creationId xmlns:p14="http://schemas.microsoft.com/office/powerpoint/2010/main" val="24480992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D429D-6823-3114-EB92-3E619AE65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lang="en"/>
          </a:p>
        </p:txBody>
      </p:sp>
      <p:pic>
        <p:nvPicPr>
          <p:cNvPr id="2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6425AE20-BA49-ED13-48FA-3400ADEDC2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684" y="810237"/>
            <a:ext cx="6519987" cy="4282744"/>
          </a:xfrm>
          <a:prstGeom prst="rect">
            <a:avLst/>
          </a:prstGeom>
        </p:spPr>
      </p:pic>
      <p:sp>
        <p:nvSpPr>
          <p:cNvPr id="4" name="Google Shape;210;p17">
            <a:extLst>
              <a:ext uri="{FF2B5EF4-FFF2-40B4-BE49-F238E27FC236}">
                <a16:creationId xmlns:a16="http://schemas.microsoft.com/office/drawing/2014/main" id="{41CAE21B-CD9A-7D56-E77B-7C6CC46E6C92}"/>
              </a:ext>
            </a:extLst>
          </p:cNvPr>
          <p:cNvSpPr txBox="1">
            <a:spLocks/>
          </p:cNvSpPr>
          <p:nvPr/>
        </p:nvSpPr>
        <p:spPr>
          <a:xfrm>
            <a:off x="825928" y="22265"/>
            <a:ext cx="5749685" cy="7909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" sz="2400" dirty="0">
                <a:solidFill>
                  <a:schemeClr val="tx1"/>
                </a:solidFill>
              </a:rPr>
              <a:t>Left-Skewed User Rating Distribution</a:t>
            </a:r>
          </a:p>
          <a:p>
            <a:r>
              <a:rPr lang="en" sz="2400" dirty="0">
                <a:solidFill>
                  <a:schemeClr val="tx1"/>
                </a:solidFill>
              </a:rPr>
              <a:t>Typical Rating: 7 to 9</a:t>
            </a:r>
          </a:p>
        </p:txBody>
      </p:sp>
    </p:spTree>
    <p:extLst>
      <p:ext uri="{BB962C8B-B14F-4D97-AF65-F5344CB8AC3E}">
        <p14:creationId xmlns:p14="http://schemas.microsoft.com/office/powerpoint/2010/main" val="23627877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6AD429D-6823-3114-EB92-3E619AE6511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lang="en"/>
          </a:p>
        </p:txBody>
      </p:sp>
      <p:pic>
        <p:nvPicPr>
          <p:cNvPr id="3" name="Picture 3" descr="Chart&#10;&#10;Description automatically generated">
            <a:extLst>
              <a:ext uri="{FF2B5EF4-FFF2-40B4-BE49-F238E27FC236}">
                <a16:creationId xmlns:a16="http://schemas.microsoft.com/office/drawing/2014/main" id="{029B8532-D3B0-6B08-EEF7-CB56345A1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3477" y="976977"/>
            <a:ext cx="6575634" cy="3994474"/>
          </a:xfrm>
          <a:prstGeom prst="rect">
            <a:avLst/>
          </a:prstGeom>
        </p:spPr>
      </p:pic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6E7F7D6-FB74-8592-7537-C7E8AB7BCA7D}"/>
              </a:ext>
            </a:extLst>
          </p:cNvPr>
          <p:cNvSpPr txBox="1">
            <a:spLocks/>
          </p:cNvSpPr>
          <p:nvPr/>
        </p:nvSpPr>
        <p:spPr>
          <a:xfrm>
            <a:off x="2286719" y="4368142"/>
            <a:ext cx="4488946" cy="529404"/>
          </a:xfrm>
          <a:prstGeom prst="rect">
            <a:avLst/>
          </a:prstGeom>
        </p:spPr>
        <p:txBody>
          <a:bodyPr lIns="91440" tIns="45720" rIns="91440" bIns="45720" anchor="t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85750" indent="-285750">
              <a:buFont typeface="Courier New"/>
              <a:buChar char="o"/>
            </a:pPr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Google Shape;210;p17">
            <a:extLst>
              <a:ext uri="{FF2B5EF4-FFF2-40B4-BE49-F238E27FC236}">
                <a16:creationId xmlns:a16="http://schemas.microsoft.com/office/drawing/2014/main" id="{72AAAA74-594D-699D-F6FE-C3A087508702}"/>
              </a:ext>
            </a:extLst>
          </p:cNvPr>
          <p:cNvSpPr txBox="1">
            <a:spLocks/>
          </p:cNvSpPr>
          <p:nvPr/>
        </p:nvSpPr>
        <p:spPr>
          <a:xfrm>
            <a:off x="326431" y="378908"/>
            <a:ext cx="7954226" cy="539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pPr algn="ctr"/>
            <a:r>
              <a:rPr lang="en" sz="2400">
                <a:solidFill>
                  <a:schemeClr val="tx1"/>
                </a:solidFill>
              </a:rPr>
              <a:t>Distinct at the top and bottom but not in the middle</a:t>
            </a:r>
          </a:p>
        </p:txBody>
      </p:sp>
    </p:spTree>
    <p:extLst>
      <p:ext uri="{BB962C8B-B14F-4D97-AF65-F5344CB8AC3E}">
        <p14:creationId xmlns:p14="http://schemas.microsoft.com/office/powerpoint/2010/main" val="32059871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2715450" y="1200026"/>
            <a:ext cx="4677454" cy="20562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/>
              <a:t>Analysis and Findings</a:t>
            </a:r>
            <a:endParaRPr lang="en-US"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4294967295"/>
          </p:nvPr>
        </p:nvSpPr>
        <p:spPr>
          <a:xfrm>
            <a:off x="2715450" y="3253152"/>
            <a:ext cx="4939200" cy="571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33CCFF"/>
                </a:solidFill>
              </a:rPr>
              <a:t>What does the data show?</a:t>
            </a:r>
            <a:endParaRPr lang="en-US"/>
          </a:p>
        </p:txBody>
      </p:sp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5" name="Google Shape;275;p24" descr="2.jpg">
            <a:extLst>
              <a:ext uri="{FF2B5EF4-FFF2-40B4-BE49-F238E27FC236}">
                <a16:creationId xmlns:a16="http://schemas.microsoft.com/office/drawing/2014/main" id="{8E07831E-AE02-446E-7EF7-136829904E0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22124" t="682" r="22130" b="31067"/>
          <a:stretch/>
        </p:blipFill>
        <p:spPr>
          <a:xfrm rot="16200000">
            <a:off x="-511383" y="528739"/>
            <a:ext cx="3255945" cy="2239406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068443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1B5AF-129C-E817-61EB-6D3D876C40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Analysis of Variables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004D42-9269-7384-9D46-E6B413F7EA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C07D57-7540-040C-CE73-594706CA7761}"/>
              </a:ext>
            </a:extLst>
          </p:cNvPr>
          <p:cNvSpPr txBox="1"/>
          <p:nvPr/>
        </p:nvSpPr>
        <p:spPr>
          <a:xfrm>
            <a:off x="1245741" y="1643865"/>
            <a:ext cx="2440111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Correlation Test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  -  </a:t>
            </a:r>
            <a:r>
              <a:rPr lang="en-US" sz="1600" dirty="0">
                <a:solidFill>
                  <a:schemeClr val="tx1"/>
                </a:solidFill>
              </a:rPr>
              <a:t>Metacritic Score</a:t>
            </a:r>
          </a:p>
          <a:p>
            <a:r>
              <a:rPr lang="en-US" sz="1600" dirty="0">
                <a:solidFill>
                  <a:schemeClr val="tx1"/>
                </a:solidFill>
              </a:rPr>
              <a:t>   </a:t>
            </a:r>
            <a:r>
              <a:rPr lang="en-US" sz="2400" dirty="0">
                <a:solidFill>
                  <a:schemeClr val="tx1"/>
                </a:solidFill>
              </a:rPr>
              <a:t>-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1600" dirty="0">
                <a:solidFill>
                  <a:schemeClr val="tx1"/>
                </a:solidFill>
              </a:rPr>
              <a:t>User Score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ACF5F0-82D1-9770-8115-BD02D75AAA81}"/>
              </a:ext>
            </a:extLst>
          </p:cNvPr>
          <p:cNvSpPr txBox="1"/>
          <p:nvPr/>
        </p:nvSpPr>
        <p:spPr>
          <a:xfrm>
            <a:off x="3955549" y="1643864"/>
            <a:ext cx="2613487" cy="18774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solidFill>
                  <a:schemeClr val="tx1"/>
                </a:solidFill>
              </a:rPr>
              <a:t>Chi-Squared Test</a:t>
            </a:r>
          </a:p>
          <a:p>
            <a:endParaRPr lang="en-US" sz="12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  -  </a:t>
            </a:r>
            <a:r>
              <a:rPr lang="en-US" sz="1600" dirty="0">
                <a:solidFill>
                  <a:schemeClr val="tx1"/>
                </a:solidFill>
              </a:rPr>
              <a:t>Genres</a:t>
            </a:r>
          </a:p>
          <a:p>
            <a:r>
              <a:rPr lang="en-US" sz="1600" dirty="0">
                <a:solidFill>
                  <a:schemeClr val="tx1"/>
                </a:solidFill>
              </a:rPr>
              <a:t>   </a:t>
            </a:r>
            <a:r>
              <a:rPr lang="en-US" sz="2400" dirty="0">
                <a:solidFill>
                  <a:schemeClr val="tx1"/>
                </a:solidFill>
              </a:rPr>
              <a:t>-</a:t>
            </a:r>
            <a:r>
              <a:rPr lang="en-US" sz="1600" dirty="0">
                <a:solidFill>
                  <a:schemeClr val="tx1"/>
                </a:solidFill>
              </a:rPr>
              <a:t> </a:t>
            </a:r>
            <a:r>
              <a:rPr lang="en-US" sz="2000" dirty="0">
                <a:solidFill>
                  <a:schemeClr val="tx1"/>
                </a:solidFill>
              </a:rPr>
              <a:t>  </a:t>
            </a:r>
            <a:r>
              <a:rPr lang="en-US" sz="1600" dirty="0">
                <a:solidFill>
                  <a:schemeClr val="tx1"/>
                </a:solidFill>
              </a:rPr>
              <a:t>Publisher</a:t>
            </a:r>
          </a:p>
          <a:p>
            <a:endParaRPr lang="en-US" sz="1600" dirty="0">
              <a:solidFill>
                <a:schemeClr val="tx1"/>
              </a:solidFill>
            </a:endParaRPr>
          </a:p>
          <a:p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7598F5-67C9-463C-6003-FC0F84C3151D}"/>
              </a:ext>
            </a:extLst>
          </p:cNvPr>
          <p:cNvSpPr txBox="1"/>
          <p:nvPr/>
        </p:nvSpPr>
        <p:spPr>
          <a:xfrm>
            <a:off x="1245741" y="3294152"/>
            <a:ext cx="5933325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dirty="0">
                <a:solidFill>
                  <a:schemeClr val="tx1"/>
                </a:solidFill>
              </a:rPr>
              <a:t>On regional and global, total and average sales data</a:t>
            </a:r>
          </a:p>
          <a:p>
            <a:endParaRPr lang="en-US" sz="1800" dirty="0">
              <a:solidFill>
                <a:schemeClr val="tx1"/>
              </a:solidFill>
            </a:endParaRPr>
          </a:p>
          <a:p>
            <a:r>
              <a:rPr lang="en-US" sz="1800" dirty="0">
                <a:solidFill>
                  <a:schemeClr val="tx1"/>
                </a:solidFill>
              </a:rPr>
              <a:t>These results guided decision tree creation</a:t>
            </a:r>
          </a:p>
        </p:txBody>
      </p:sp>
    </p:spTree>
    <p:extLst>
      <p:ext uri="{BB962C8B-B14F-4D97-AF65-F5344CB8AC3E}">
        <p14:creationId xmlns:p14="http://schemas.microsoft.com/office/powerpoint/2010/main" val="4277598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1CB4-5950-52E4-7947-908792061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7088" y="912850"/>
            <a:ext cx="6447279" cy="636000"/>
          </a:xfrm>
        </p:spPr>
        <p:txBody>
          <a:bodyPr/>
          <a:lstStyle/>
          <a:p>
            <a:r>
              <a:rPr lang="en-US" dirty="0"/>
              <a:t>Stepping Through the Decision Tree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C4B410-7707-CC6C-F643-D4D5E578FC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graphicFrame>
        <p:nvGraphicFramePr>
          <p:cNvPr id="7" name="Diagram 7">
            <a:extLst>
              <a:ext uri="{FF2B5EF4-FFF2-40B4-BE49-F238E27FC236}">
                <a16:creationId xmlns:a16="http://schemas.microsoft.com/office/drawing/2014/main" id="{F62F9A7C-725F-AB60-5CEB-73231179F1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54958995"/>
              </p:ext>
            </p:extLst>
          </p:nvPr>
        </p:nvGraphicFramePr>
        <p:xfrm>
          <a:off x="555402" y="1427140"/>
          <a:ext cx="5570112" cy="30539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29" name="Picture 29" descr="Text&#10;&#10;Description automatically generated">
            <a:extLst>
              <a:ext uri="{FF2B5EF4-FFF2-40B4-BE49-F238E27FC236}">
                <a16:creationId xmlns:a16="http://schemas.microsoft.com/office/drawing/2014/main" id="{C407963B-BB45-0E72-9904-D8C7A5F5EA0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079" y="1767417"/>
            <a:ext cx="2332233" cy="3163159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582987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CC3399"/>
            </a:gs>
            <a:gs pos="100000">
              <a:srgbClr val="6699FF"/>
            </a:gs>
          </a:gsLst>
          <a:lin ang="5400700" scaled="0"/>
        </a:gradFill>
        <a:effectLst/>
      </p:bgPr>
    </p:bg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47"/>
          <p:cNvSpPr txBox="1">
            <a:spLocks noGrp="1"/>
          </p:cNvSpPr>
          <p:nvPr>
            <p:ph type="title" idx="4294967295"/>
          </p:nvPr>
        </p:nvSpPr>
        <p:spPr>
          <a:xfrm>
            <a:off x="1067088" y="912850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Members</a:t>
            </a:r>
            <a:endParaRPr/>
          </a:p>
        </p:txBody>
      </p:sp>
      <p:sp>
        <p:nvSpPr>
          <p:cNvPr id="620" name="Google Shape;620;p4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622" name="Google Shape;622;p47"/>
          <p:cNvSpPr txBox="1"/>
          <p:nvPr/>
        </p:nvSpPr>
        <p:spPr>
          <a:xfrm>
            <a:off x="1178130" y="3238359"/>
            <a:ext cx="1346700" cy="4531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Shahed Faisal</a:t>
            </a:r>
            <a:br>
              <a:rPr lang="en">
                <a:latin typeface="Hind"/>
                <a:ea typeface="Hind"/>
                <a:cs typeface="Hind"/>
              </a:rPr>
            </a:b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MBA/MSIS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24" name="Google Shape;624;p47"/>
          <p:cNvSpPr txBox="1"/>
          <p:nvPr/>
        </p:nvSpPr>
        <p:spPr>
          <a:xfrm>
            <a:off x="2754626" y="3238359"/>
            <a:ext cx="1843248" cy="4858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Joshua Hockerman</a:t>
            </a:r>
            <a:br>
              <a:rPr lang="en">
                <a:latin typeface="Hind"/>
                <a:ea typeface="Hind"/>
                <a:cs typeface="Hind"/>
              </a:rPr>
            </a:b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MBA/MSIS</a:t>
            </a:r>
            <a:endParaRPr lang="en-US">
              <a:solidFill>
                <a:schemeClr val="dk2"/>
              </a:solidFill>
              <a:latin typeface="Hind"/>
              <a:ea typeface="Hind"/>
              <a:cs typeface="Hi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26" name="Google Shape;626;p47"/>
          <p:cNvSpPr txBox="1"/>
          <p:nvPr/>
        </p:nvSpPr>
        <p:spPr>
          <a:xfrm>
            <a:off x="4827670" y="3238359"/>
            <a:ext cx="1346700" cy="410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John Ogun</a:t>
            </a:r>
            <a:br>
              <a:rPr lang="en">
                <a:latin typeface="Hind"/>
                <a:ea typeface="Hind"/>
                <a:cs typeface="Hind"/>
              </a:rPr>
            </a:b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MSIS</a:t>
            </a:r>
            <a:endParaRPr lang="en-US">
              <a:solidFill>
                <a:schemeClr val="dk2"/>
              </a:solidFill>
              <a:latin typeface="Hind"/>
              <a:ea typeface="Hind"/>
              <a:cs typeface="Hind"/>
            </a:endParaRPr>
          </a:p>
          <a:p>
            <a:pPr marL="0" lvl="0" indent="0" algn="ctr" rtl="0">
              <a:spcBef>
                <a:spcPts val="400"/>
              </a:spcBef>
              <a:spcAft>
                <a:spcPts val="400"/>
              </a:spcAft>
              <a:buNone/>
            </a:pPr>
            <a:endParaRPr>
              <a:latin typeface="Hind"/>
              <a:ea typeface="Hind"/>
              <a:cs typeface="Hind"/>
              <a:sym typeface="Hind"/>
            </a:endParaRPr>
          </a:p>
        </p:txBody>
      </p:sp>
      <p:sp>
        <p:nvSpPr>
          <p:cNvPr id="628" name="Google Shape;628;p47"/>
          <p:cNvSpPr txBox="1"/>
          <p:nvPr/>
        </p:nvSpPr>
        <p:spPr>
          <a:xfrm>
            <a:off x="6619170" y="3238359"/>
            <a:ext cx="1346700" cy="66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algn="ctr"/>
            <a:r>
              <a:rPr lang="en" b="1">
                <a:solidFill>
                  <a:schemeClr val="dk1"/>
                </a:solidFill>
                <a:latin typeface="Hind"/>
                <a:ea typeface="Hind"/>
                <a:cs typeface="Hind"/>
                <a:sym typeface="Hind"/>
              </a:rPr>
              <a:t>Lee Zhang</a:t>
            </a:r>
            <a:br>
              <a:rPr lang="en">
                <a:latin typeface="Hind"/>
                <a:ea typeface="Hind"/>
                <a:cs typeface="Hind"/>
              </a:rPr>
            </a:br>
            <a:r>
              <a:rPr lang="en">
                <a:solidFill>
                  <a:schemeClr val="dk2"/>
                </a:solidFill>
                <a:latin typeface="Hind"/>
                <a:ea typeface="Hind"/>
                <a:cs typeface="Hind"/>
                <a:sym typeface="Hind"/>
              </a:rPr>
              <a:t>MBA/MSIS</a:t>
            </a:r>
            <a:endParaRPr>
              <a:latin typeface="Hind"/>
              <a:ea typeface="Hind"/>
              <a:cs typeface="Hind"/>
              <a:sym typeface="Hind"/>
            </a:endParaRPr>
          </a:p>
        </p:txBody>
      </p:sp>
      <p:pic>
        <p:nvPicPr>
          <p:cNvPr id="621" name="Google Shape;621;p47"/>
          <p:cNvPicPr preferRelativeResize="0"/>
          <p:nvPr/>
        </p:nvPicPr>
        <p:blipFill>
          <a:blip r:embed="rId3"/>
          <a:srcRect t="11" b="11"/>
          <a:stretch/>
        </p:blipFill>
        <p:spPr>
          <a:xfrm>
            <a:off x="1211400" y="1792083"/>
            <a:ext cx="1280160" cy="128016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623" name="Google Shape;623;p47"/>
          <p:cNvPicPr preferRelativeResize="0"/>
          <p:nvPr/>
        </p:nvPicPr>
        <p:blipFill rotWithShape="1">
          <a:blip r:embed="rId4"/>
          <a:srcRect l="22372" t="4908" r="28013" b="20686"/>
          <a:stretch/>
        </p:blipFill>
        <p:spPr>
          <a:xfrm>
            <a:off x="3036170" y="1792083"/>
            <a:ext cx="1280160" cy="128016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" name="Picture 2">
            <a:extLst>
              <a:ext uri="{FF2B5EF4-FFF2-40B4-BE49-F238E27FC236}">
                <a16:creationId xmlns:a16="http://schemas.microsoft.com/office/drawing/2014/main" id="{5327141E-0708-9839-BA67-EF8DF8E816C1}"/>
              </a:ext>
            </a:extLst>
          </p:cNvPr>
          <p:cNvPicPr>
            <a:picLocks/>
          </p:cNvPicPr>
          <p:nvPr/>
        </p:nvPicPr>
        <p:blipFill rotWithShape="1">
          <a:blip r:embed="rId5"/>
          <a:srcRect l="-321" t="2667" r="321" b="17481"/>
          <a:stretch/>
        </p:blipFill>
        <p:spPr>
          <a:xfrm>
            <a:off x="6652440" y="1792083"/>
            <a:ext cx="1280160" cy="1280160"/>
          </a:xfrm>
          <a:prstGeom prst="ellipse">
            <a:avLst/>
          </a:prstGeom>
        </p:spPr>
      </p:pic>
      <p:pic>
        <p:nvPicPr>
          <p:cNvPr id="3" name="Picture 3" descr="A picture containing person, wall, person, indoor&#10;&#10;Description automatically generated">
            <a:extLst>
              <a:ext uri="{FF2B5EF4-FFF2-40B4-BE49-F238E27FC236}">
                <a16:creationId xmlns:a16="http://schemas.microsoft.com/office/drawing/2014/main" id="{495C7A73-DEF9-2FC0-723D-F5944DC61FD6}"/>
              </a:ext>
            </a:extLst>
          </p:cNvPr>
          <p:cNvPicPr>
            <a:picLocks/>
          </p:cNvPicPr>
          <p:nvPr/>
        </p:nvPicPr>
        <p:blipFill rotWithShape="1">
          <a:blip r:embed="rId6"/>
          <a:srcRect l="8410" r="8112" b="16522"/>
          <a:stretch/>
        </p:blipFill>
        <p:spPr>
          <a:xfrm>
            <a:off x="4860940" y="1792083"/>
            <a:ext cx="1280160" cy="1280160"/>
          </a:xfrm>
          <a:prstGeom prst="ellipse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40320-4FE5-EC16-E221-A58D9A6E10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Decision Tree 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001C55-ABB3-F08F-733D-718758700E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4815F70-6C39-E11D-BD3A-74F41D7688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838" y="2974187"/>
            <a:ext cx="2743200" cy="1686609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96AD3973-50FE-4036-9334-EBBE02EAC2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569" y="1585529"/>
            <a:ext cx="2736779" cy="1689905"/>
          </a:xfrm>
          <a:prstGeom prst="rect">
            <a:avLst/>
          </a:prstGeom>
          <a:ln>
            <a:solidFill>
              <a:schemeClr val="tx1">
                <a:lumMod val="65000"/>
              </a:schemeClr>
            </a:solidFill>
          </a:ln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7A18654-DAB8-91D6-63B0-A3E0BC2ECD5D}"/>
              </a:ext>
            </a:extLst>
          </p:cNvPr>
          <p:cNvCxnSpPr/>
          <p:nvPr/>
        </p:nvCxnSpPr>
        <p:spPr>
          <a:xfrm>
            <a:off x="4294597" y="1549472"/>
            <a:ext cx="28255" cy="3335247"/>
          </a:xfrm>
          <a:prstGeom prst="straightConnector1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1621B4E-1E23-707C-0367-753FD5683E3A}"/>
              </a:ext>
            </a:extLst>
          </p:cNvPr>
          <p:cNvSpPr txBox="1"/>
          <p:nvPr/>
        </p:nvSpPr>
        <p:spPr>
          <a:xfrm>
            <a:off x="1258584" y="1823662"/>
            <a:ext cx="27432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Hind"/>
              </a:rPr>
              <a:t>Without cost matrix</a:t>
            </a:r>
          </a:p>
          <a:p>
            <a:r>
              <a:rPr lang="en-US">
                <a:solidFill>
                  <a:schemeClr val="tx1"/>
                </a:solidFill>
                <a:latin typeface="Hind"/>
              </a:rPr>
              <a:t>    -   70.67% accurate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B4B00EF-61DF-C840-6337-EEA65D1FB4EC}"/>
              </a:ext>
            </a:extLst>
          </p:cNvPr>
          <p:cNvSpPr txBox="1"/>
          <p:nvPr/>
        </p:nvSpPr>
        <p:spPr>
          <a:xfrm>
            <a:off x="4661898" y="3673010"/>
            <a:ext cx="2743200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000">
                <a:solidFill>
                  <a:schemeClr val="tx1"/>
                </a:solidFill>
                <a:latin typeface="Hind"/>
              </a:rPr>
              <a:t>With cost matrix</a:t>
            </a:r>
          </a:p>
          <a:p>
            <a:r>
              <a:rPr lang="en-US">
                <a:solidFill>
                  <a:schemeClr val="tx1"/>
                </a:solidFill>
                <a:latin typeface="Hind"/>
              </a:rPr>
              <a:t>   -   65.87% accurate</a:t>
            </a:r>
          </a:p>
        </p:txBody>
      </p:sp>
    </p:spTree>
    <p:extLst>
      <p:ext uri="{BB962C8B-B14F-4D97-AF65-F5344CB8AC3E}">
        <p14:creationId xmlns:p14="http://schemas.microsoft.com/office/powerpoint/2010/main" val="40552899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2715450" y="1200026"/>
            <a:ext cx="4677454" cy="205626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6000"/>
              <a:t>Implications</a:t>
            </a:r>
            <a:endParaRPr lang="en-US"/>
          </a:p>
        </p:txBody>
      </p:sp>
      <p:sp>
        <p:nvSpPr>
          <p:cNvPr id="211" name="Google Shape;211;p17"/>
          <p:cNvSpPr txBox="1">
            <a:spLocks noGrp="1"/>
          </p:cNvSpPr>
          <p:nvPr>
            <p:ph type="subTitle" idx="4294967295"/>
          </p:nvPr>
        </p:nvSpPr>
        <p:spPr>
          <a:xfrm>
            <a:off x="2715450" y="3253152"/>
            <a:ext cx="4939200" cy="571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rgbClr val="33CCFF"/>
                </a:solidFill>
              </a:rPr>
              <a:t>What does this mean?</a:t>
            </a:r>
            <a:endParaRPr lang="en-US"/>
          </a:p>
        </p:txBody>
      </p:sp>
      <p:pic>
        <p:nvPicPr>
          <p:cNvPr id="212" name="Google Shape;212;p17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835324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197365-3E27-D99A-68D7-19F38F1CC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088" y="391046"/>
            <a:ext cx="5972100" cy="636000"/>
          </a:xfrm>
        </p:spPr>
        <p:txBody>
          <a:bodyPr/>
          <a:lstStyle/>
          <a:p>
            <a:r>
              <a:rPr lang="en-US" dirty="0"/>
              <a:t>Implications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7C468A-DFCB-EDF2-CAA1-898EE18D86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26284" y="1286113"/>
            <a:ext cx="5972100" cy="2764500"/>
          </a:xfrm>
        </p:spPr>
        <p:txBody>
          <a:bodyPr/>
          <a:lstStyle/>
          <a:p>
            <a:r>
              <a:rPr lang="en-US" sz="1600" dirty="0"/>
              <a:t>From our data analysis, we can conclude that the following variables matter in helping business managers make informed decision.</a:t>
            </a:r>
          </a:p>
          <a:p>
            <a:pPr lvl="1"/>
            <a:r>
              <a:rPr lang="en-US" sz="1600" dirty="0"/>
              <a:t>Game genre</a:t>
            </a:r>
            <a:endParaRPr lang="en-US" sz="1600"/>
          </a:p>
          <a:p>
            <a:pPr lvl="1"/>
            <a:r>
              <a:rPr lang="en-US" sz="1600" dirty="0"/>
              <a:t>Publishers</a:t>
            </a:r>
            <a:endParaRPr lang="en-US" sz="1600"/>
          </a:p>
          <a:p>
            <a:pPr lvl="1"/>
            <a:r>
              <a:rPr lang="en-US" sz="1600" dirty="0"/>
              <a:t>Metacritic Score</a:t>
            </a:r>
          </a:p>
          <a:p>
            <a:pPr lvl="1"/>
            <a:r>
              <a:rPr lang="en-US" sz="1600" dirty="0"/>
              <a:t>User Score</a:t>
            </a:r>
          </a:p>
          <a:p>
            <a:r>
              <a:rPr lang="en-US" sz="1600" dirty="0"/>
              <a:t>Our decision tree has two options to minimize overall error at 70.67% accuracy or to minimize the worst errors by half and an overall accuracy of 65.86% accuracy.</a:t>
            </a:r>
          </a:p>
          <a:p>
            <a:r>
              <a:rPr lang="en-US" sz="1600" dirty="0"/>
              <a:t>These analysis should provide business managers in the video game industry with insights on where to allocate resources</a:t>
            </a:r>
            <a:r>
              <a:rPr lang="en-US" sz="1400" dirty="0"/>
              <a:t> 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3A6F08-AE65-03FC-186A-DA11BBFC610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1052997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7"/>
          <p:cNvSpPr txBox="1">
            <a:spLocks noGrp="1"/>
          </p:cNvSpPr>
          <p:nvPr>
            <p:ph type="ctrTitle" idx="4294967295"/>
          </p:nvPr>
        </p:nvSpPr>
        <p:spPr>
          <a:xfrm>
            <a:off x="2715450" y="1523250"/>
            <a:ext cx="36912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/>
              <a:t>THANKS!</a:t>
            </a:r>
            <a:endParaRPr sz="6000"/>
          </a:p>
        </p:txBody>
      </p:sp>
      <p:sp>
        <p:nvSpPr>
          <p:cNvPr id="425" name="Google Shape;425;p37"/>
          <p:cNvSpPr txBox="1">
            <a:spLocks noGrp="1"/>
          </p:cNvSpPr>
          <p:nvPr>
            <p:ph type="subTitle" idx="4294967295"/>
          </p:nvPr>
        </p:nvSpPr>
        <p:spPr>
          <a:xfrm>
            <a:off x="2715450" y="2494275"/>
            <a:ext cx="4939200" cy="5803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66FF33"/>
                </a:solidFill>
              </a:rPr>
              <a:t>Any questions?</a:t>
            </a:r>
            <a:endParaRPr lang="en-US" sz="1800" b="1"/>
          </a:p>
        </p:txBody>
      </p:sp>
      <p:pic>
        <p:nvPicPr>
          <p:cNvPr id="426" name="Google Shape;426;p37" descr="10.jpg"/>
          <p:cNvPicPr preferRelativeResize="0"/>
          <p:nvPr/>
        </p:nvPicPr>
        <p:blipFill rotWithShape="1">
          <a:blip r:embed="rId3">
            <a:alphaModFix/>
          </a:blip>
          <a:srcRect l="22840" t="14463" r="22840" b="19038"/>
          <a:stretch/>
        </p:blipFill>
        <p:spPr>
          <a:xfrm rot="-5400000">
            <a:off x="-506100" y="506025"/>
            <a:ext cx="3251400" cy="2239200"/>
          </a:xfrm>
          <a:prstGeom prst="parallelogram">
            <a:avLst>
              <a:gd name="adj" fmla="val 63779"/>
            </a:avLst>
          </a:prstGeom>
          <a:noFill/>
          <a:ln>
            <a:noFill/>
          </a:ln>
        </p:spPr>
      </p:pic>
      <p:sp>
        <p:nvSpPr>
          <p:cNvPr id="427" name="Google Shape;427;p3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BE0DEDB-C4E2-0DD5-99E2-63D58D2549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AC21768-B0EA-115C-EE36-A2B9484D6DBA}"/>
              </a:ext>
            </a:extLst>
          </p:cNvPr>
          <p:cNvSpPr txBox="1"/>
          <p:nvPr/>
        </p:nvSpPr>
        <p:spPr>
          <a:xfrm>
            <a:off x="903383" y="562021"/>
            <a:ext cx="26220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AGENDA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150B7A1-9DDC-35FB-334C-7BF831E66DE3}"/>
              </a:ext>
            </a:extLst>
          </p:cNvPr>
          <p:cNvGrpSpPr/>
          <p:nvPr/>
        </p:nvGrpSpPr>
        <p:grpSpPr>
          <a:xfrm>
            <a:off x="690759" y="1608462"/>
            <a:ext cx="3459296" cy="646331"/>
            <a:chOff x="903383" y="1608462"/>
            <a:chExt cx="3459296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A4049D63-22B8-5EC8-5166-F93166D0AA5E}"/>
                </a:ext>
              </a:extLst>
            </p:cNvPr>
            <p:cNvSpPr txBox="1"/>
            <p:nvPr/>
          </p:nvSpPr>
          <p:spPr>
            <a:xfrm>
              <a:off x="903383" y="1608462"/>
              <a:ext cx="10466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tx1"/>
                  </a:solidFill>
                  <a:latin typeface="Arial Black" panose="020B0A04020102020204" pitchFamily="34" charset="0"/>
                </a:rPr>
                <a:t>1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198F35E-40CA-4B81-375D-2E8B6FEDB626}"/>
                </a:ext>
              </a:extLst>
            </p:cNvPr>
            <p:cNvSpPr txBox="1"/>
            <p:nvPr/>
          </p:nvSpPr>
          <p:spPr>
            <a:xfrm>
              <a:off x="1740664" y="1608462"/>
              <a:ext cx="26220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cap="small">
                  <a:solidFill>
                    <a:srgbClr val="66FF3B"/>
                  </a:solidFill>
                </a:rPr>
                <a:t>Introduction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4C41443-73F7-CE95-EA31-7D02ADC61984}"/>
              </a:ext>
            </a:extLst>
          </p:cNvPr>
          <p:cNvGrpSpPr/>
          <p:nvPr/>
        </p:nvGrpSpPr>
        <p:grpSpPr>
          <a:xfrm>
            <a:off x="690759" y="2571750"/>
            <a:ext cx="3459296" cy="646331"/>
            <a:chOff x="903383" y="1608462"/>
            <a:chExt cx="3459296" cy="64633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2D5BAD4-379B-7EC5-FCFA-E9D1393AF238}"/>
                </a:ext>
              </a:extLst>
            </p:cNvPr>
            <p:cNvSpPr txBox="1"/>
            <p:nvPr/>
          </p:nvSpPr>
          <p:spPr>
            <a:xfrm>
              <a:off x="903383" y="1608462"/>
              <a:ext cx="10466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tx1"/>
                  </a:solidFill>
                  <a:latin typeface="Arial Black" panose="020B0A04020102020204" pitchFamily="34" charset="0"/>
                </a:rPr>
                <a:t>2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55569BB-DB67-3EA9-671E-A01BA6B31041}"/>
                </a:ext>
              </a:extLst>
            </p:cNvPr>
            <p:cNvSpPr txBox="1"/>
            <p:nvPr/>
          </p:nvSpPr>
          <p:spPr>
            <a:xfrm>
              <a:off x="1740664" y="1608462"/>
              <a:ext cx="26220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cap="small">
                  <a:solidFill>
                    <a:srgbClr val="66FF3B"/>
                  </a:solidFill>
                </a:rPr>
                <a:t>Data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36E08DB-350D-86F5-72DD-4B2160570A1E}"/>
              </a:ext>
            </a:extLst>
          </p:cNvPr>
          <p:cNvGrpSpPr/>
          <p:nvPr/>
        </p:nvGrpSpPr>
        <p:grpSpPr>
          <a:xfrm>
            <a:off x="690759" y="3535038"/>
            <a:ext cx="3877939" cy="646331"/>
            <a:chOff x="903383" y="1608462"/>
            <a:chExt cx="3877939" cy="64633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7B080C8-7214-E384-8141-3C08024FBB03}"/>
                </a:ext>
              </a:extLst>
            </p:cNvPr>
            <p:cNvSpPr txBox="1"/>
            <p:nvPr/>
          </p:nvSpPr>
          <p:spPr>
            <a:xfrm>
              <a:off x="903383" y="1608462"/>
              <a:ext cx="10466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tx1"/>
                  </a:solidFill>
                  <a:latin typeface="Arial Black" panose="020B0A04020102020204" pitchFamily="34" charset="0"/>
                </a:rPr>
                <a:t>3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93FF9BD-E8F1-E673-5B3D-D0CA059956D7}"/>
                </a:ext>
              </a:extLst>
            </p:cNvPr>
            <p:cNvSpPr txBox="1"/>
            <p:nvPr/>
          </p:nvSpPr>
          <p:spPr>
            <a:xfrm>
              <a:off x="1740663" y="1608462"/>
              <a:ext cx="30406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cap="small">
                  <a:solidFill>
                    <a:srgbClr val="66FF3B"/>
                  </a:solidFill>
                </a:rPr>
                <a:t>Analysis &amp; Findings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05C4E6-E6B7-9BEB-14F3-F1E020270BD2}"/>
              </a:ext>
            </a:extLst>
          </p:cNvPr>
          <p:cNvGrpSpPr/>
          <p:nvPr/>
        </p:nvGrpSpPr>
        <p:grpSpPr>
          <a:xfrm>
            <a:off x="4682170" y="1608462"/>
            <a:ext cx="3459296" cy="646331"/>
            <a:chOff x="903383" y="1608462"/>
            <a:chExt cx="3459296" cy="64633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43B0660-6C03-3D59-3DB6-514FD4CD7FD2}"/>
                </a:ext>
              </a:extLst>
            </p:cNvPr>
            <p:cNvSpPr txBox="1"/>
            <p:nvPr/>
          </p:nvSpPr>
          <p:spPr>
            <a:xfrm>
              <a:off x="903383" y="1608462"/>
              <a:ext cx="10466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tx1"/>
                  </a:solidFill>
                  <a:latin typeface="Arial Black" panose="020B0A04020102020204" pitchFamily="34" charset="0"/>
                </a:rPr>
                <a:t>4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9AC2AB3-F7FF-BFCB-DE5F-44B594001B69}"/>
                </a:ext>
              </a:extLst>
            </p:cNvPr>
            <p:cNvSpPr txBox="1"/>
            <p:nvPr/>
          </p:nvSpPr>
          <p:spPr>
            <a:xfrm>
              <a:off x="1740664" y="1608462"/>
              <a:ext cx="26220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cap="small">
                  <a:solidFill>
                    <a:srgbClr val="66FF3B"/>
                  </a:solidFill>
                </a:rPr>
                <a:t>Implications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FDDE832-62EE-3379-79E1-0082A8DA3351}"/>
              </a:ext>
            </a:extLst>
          </p:cNvPr>
          <p:cNvGrpSpPr/>
          <p:nvPr/>
        </p:nvGrpSpPr>
        <p:grpSpPr>
          <a:xfrm>
            <a:off x="4682170" y="2571750"/>
            <a:ext cx="3459296" cy="646331"/>
            <a:chOff x="903383" y="1608462"/>
            <a:chExt cx="3459296" cy="64633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99432F0-CA4B-E1EC-3689-C27873B4756E}"/>
                </a:ext>
              </a:extLst>
            </p:cNvPr>
            <p:cNvSpPr txBox="1"/>
            <p:nvPr/>
          </p:nvSpPr>
          <p:spPr>
            <a:xfrm>
              <a:off x="903383" y="1608462"/>
              <a:ext cx="10466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600">
                  <a:solidFill>
                    <a:schemeClr val="tx1"/>
                  </a:solidFill>
                  <a:latin typeface="Arial Black" panose="020B0A04020102020204" pitchFamily="34" charset="0"/>
                </a:rPr>
                <a:t>5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874D324-10BB-EEF1-52CE-CA3318413189}"/>
                </a:ext>
              </a:extLst>
            </p:cNvPr>
            <p:cNvSpPr txBox="1"/>
            <p:nvPr/>
          </p:nvSpPr>
          <p:spPr>
            <a:xfrm>
              <a:off x="1740664" y="1608462"/>
              <a:ext cx="26220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cap="small">
                  <a:solidFill>
                    <a:srgbClr val="66FF3B"/>
                  </a:solidFill>
                </a:rPr>
                <a:t>Conclusion</a:t>
              </a:r>
            </a:p>
          </p:txBody>
        </p:sp>
      </p:grp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FA08793F-966B-85AE-7648-A99CA5DBBCC1}"/>
              </a:ext>
            </a:extLst>
          </p:cNvPr>
          <p:cNvCxnSpPr>
            <a:cxnSpLocks/>
          </p:cNvCxnSpPr>
          <p:nvPr/>
        </p:nvCxnSpPr>
        <p:spPr>
          <a:xfrm>
            <a:off x="1616176" y="2070127"/>
            <a:ext cx="20116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7CD25179-6BD6-2DDF-BC26-974CFE8F1E47}"/>
              </a:ext>
            </a:extLst>
          </p:cNvPr>
          <p:cNvCxnSpPr>
            <a:cxnSpLocks/>
          </p:cNvCxnSpPr>
          <p:nvPr/>
        </p:nvCxnSpPr>
        <p:spPr>
          <a:xfrm>
            <a:off x="1605159" y="3059759"/>
            <a:ext cx="20116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0C61E450-70A9-D3BC-6EF0-DC149982426E}"/>
              </a:ext>
            </a:extLst>
          </p:cNvPr>
          <p:cNvCxnSpPr>
            <a:cxnSpLocks/>
          </p:cNvCxnSpPr>
          <p:nvPr/>
        </p:nvCxnSpPr>
        <p:spPr>
          <a:xfrm>
            <a:off x="1605159" y="3996703"/>
            <a:ext cx="20116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5BDDA626-FC63-56B2-C80B-C3CA54A3C3B5}"/>
              </a:ext>
            </a:extLst>
          </p:cNvPr>
          <p:cNvCxnSpPr>
            <a:cxnSpLocks/>
          </p:cNvCxnSpPr>
          <p:nvPr/>
        </p:nvCxnSpPr>
        <p:spPr>
          <a:xfrm>
            <a:off x="5706737" y="2070127"/>
            <a:ext cx="20116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C0A928C-CE49-F58A-3EDE-FF6864905B1E}"/>
              </a:ext>
            </a:extLst>
          </p:cNvPr>
          <p:cNvCxnSpPr>
            <a:cxnSpLocks/>
          </p:cNvCxnSpPr>
          <p:nvPr/>
        </p:nvCxnSpPr>
        <p:spPr>
          <a:xfrm>
            <a:off x="5706737" y="3059759"/>
            <a:ext cx="1905918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527BE06B-F932-1EA0-F688-88B6B978A069}"/>
              </a:ext>
            </a:extLst>
          </p:cNvPr>
          <p:cNvCxnSpPr>
            <a:cxnSpLocks/>
          </p:cNvCxnSpPr>
          <p:nvPr/>
        </p:nvCxnSpPr>
        <p:spPr>
          <a:xfrm>
            <a:off x="5706737" y="3059759"/>
            <a:ext cx="2011680" cy="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1595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8"/>
          <p:cNvSpPr txBox="1">
            <a:spLocks noGrp="1"/>
          </p:cNvSpPr>
          <p:nvPr>
            <p:ph type="ctrTitle"/>
          </p:nvPr>
        </p:nvSpPr>
        <p:spPr>
          <a:xfrm>
            <a:off x="2647900" y="1933745"/>
            <a:ext cx="3848100" cy="681989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/>
              <a:t>Introduction</a:t>
            </a:r>
            <a:endParaRPr lang="en-US" sz="4800"/>
          </a:p>
        </p:txBody>
      </p:sp>
      <p:sp>
        <p:nvSpPr>
          <p:cNvPr id="219" name="Google Shape;219;p18"/>
          <p:cNvSpPr txBox="1">
            <a:spLocks noGrp="1"/>
          </p:cNvSpPr>
          <p:nvPr>
            <p:ph type="subTitle" idx="1"/>
          </p:nvPr>
        </p:nvSpPr>
        <p:spPr>
          <a:xfrm>
            <a:off x="2380964" y="2785087"/>
            <a:ext cx="4382123" cy="56931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/>
            <a:r>
              <a:rPr lang="en" sz="2400"/>
              <a:t>Focus &amp; purpose of the project</a:t>
            </a:r>
            <a:endParaRPr lang="en-US" sz="2400"/>
          </a:p>
        </p:txBody>
      </p:sp>
      <p:sp>
        <p:nvSpPr>
          <p:cNvPr id="220" name="Google Shape;220;p18"/>
          <p:cNvSpPr txBox="1">
            <a:spLocks noGrp="1"/>
          </p:cNvSpPr>
          <p:nvPr>
            <p:ph type="sldNum" idx="4294967295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19"/>
          <p:cNvSpPr txBox="1">
            <a:spLocks noGrp="1"/>
          </p:cNvSpPr>
          <p:nvPr>
            <p:ph type="body" idx="1"/>
          </p:nvPr>
        </p:nvSpPr>
        <p:spPr>
          <a:xfrm>
            <a:off x="2225675" y="2161800"/>
            <a:ext cx="4692600" cy="819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buNone/>
            </a:pPr>
            <a:r>
              <a:rPr lang="en"/>
              <a:t>"The gaming industry is likely to maintain its recent rapid growth and increase its worth to $321 billion by 2026."</a:t>
            </a:r>
          </a:p>
          <a:p>
            <a:pPr marL="0" indent="0">
              <a:buNone/>
            </a:pPr>
            <a:r>
              <a:rPr lang="en"/>
              <a:t>--World Economic Forum</a:t>
            </a:r>
          </a:p>
        </p:txBody>
      </p:sp>
      <p:sp>
        <p:nvSpPr>
          <p:cNvPr id="226" name="Google Shape;226;p19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0"/>
          <p:cNvSpPr txBox="1">
            <a:spLocks noGrp="1"/>
          </p:cNvSpPr>
          <p:nvPr>
            <p:ph type="title"/>
          </p:nvPr>
        </p:nvSpPr>
        <p:spPr>
          <a:xfrm>
            <a:off x="1100138" y="386455"/>
            <a:ext cx="5972100" cy="63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/>
              <a:t>Business Questions:</a:t>
            </a:r>
            <a:endParaRPr lang="en-US"/>
          </a:p>
        </p:txBody>
      </p:sp>
      <p:sp>
        <p:nvSpPr>
          <p:cNvPr id="232" name="Google Shape;232;p20"/>
          <p:cNvSpPr txBox="1">
            <a:spLocks noGrp="1"/>
          </p:cNvSpPr>
          <p:nvPr>
            <p:ph type="body" idx="1"/>
          </p:nvPr>
        </p:nvSpPr>
        <p:spPr>
          <a:xfrm>
            <a:off x="1100138" y="1036797"/>
            <a:ext cx="5972100" cy="396371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en-US" sz="1400" dirty="0"/>
              <a:t>Which genres of video games have the most sales and least sales?</a:t>
            </a:r>
            <a:endParaRPr lang="en-US" dirty="0"/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1400" dirty="0"/>
              <a:t>Do specific publishers sell more games, and is that because they have more games in the market or something else?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1400" dirty="0"/>
              <a:t>What is the distribution for both Metacritic scores and user ratings historically for video games?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1400" dirty="0"/>
              <a:t>What is the relationship between Metacritic scores, user ratings and global sales?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sz="1400" dirty="0"/>
              <a:t>What factors matter the most in predicting a game's sales number?</a:t>
            </a:r>
            <a:endParaRPr lang="en" dirty="0"/>
          </a:p>
        </p:txBody>
      </p:sp>
      <p:sp>
        <p:nvSpPr>
          <p:cNvPr id="233" name="Google Shape;233;p20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2" name="Google Shape;231;p20">
            <a:extLst>
              <a:ext uri="{FF2B5EF4-FFF2-40B4-BE49-F238E27FC236}">
                <a16:creationId xmlns:a16="http://schemas.microsoft.com/office/drawing/2014/main" id="{A891CEFB-C0EC-C71F-1039-732CB16091F6}"/>
              </a:ext>
            </a:extLst>
          </p:cNvPr>
          <p:cNvSpPr txBox="1">
            <a:spLocks/>
          </p:cNvSpPr>
          <p:nvPr/>
        </p:nvSpPr>
        <p:spPr>
          <a:xfrm>
            <a:off x="1100138" y="375438"/>
            <a:ext cx="59721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Hind"/>
              <a:buNone/>
              <a:defRPr sz="3000" b="1" i="0" u="none" strike="noStrike" cap="none">
                <a:solidFill>
                  <a:srgbClr val="FFFFFF"/>
                </a:solidFill>
                <a:latin typeface="Hind"/>
                <a:ea typeface="Hind"/>
                <a:cs typeface="Hind"/>
                <a:sym typeface="Hind"/>
              </a:defRPr>
            </a:lvl9pPr>
          </a:lstStyle>
          <a:p>
            <a:r>
              <a:rPr lang="en"/>
              <a:t>Business Questions:</a:t>
            </a:r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1"/>
          <p:cNvSpPr txBox="1">
            <a:spLocks noGrp="1"/>
          </p:cNvSpPr>
          <p:nvPr>
            <p:ph type="ctrTitle" idx="4294967295"/>
          </p:nvPr>
        </p:nvSpPr>
        <p:spPr>
          <a:xfrm>
            <a:off x="1580966" y="1549718"/>
            <a:ext cx="5635200" cy="167977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" sz="4800"/>
              <a:t>Data Cleaning </a:t>
            </a:r>
            <a:br>
              <a:rPr lang="en" sz="4800"/>
            </a:br>
            <a:r>
              <a:rPr lang="en" sz="4800"/>
              <a:t>and Exploration</a:t>
            </a:r>
          </a:p>
        </p:txBody>
      </p:sp>
      <p:sp>
        <p:nvSpPr>
          <p:cNvPr id="239" name="Google Shape;239;p21"/>
          <p:cNvSpPr txBox="1">
            <a:spLocks noGrp="1"/>
          </p:cNvSpPr>
          <p:nvPr>
            <p:ph type="subTitle" idx="4294967295"/>
          </p:nvPr>
        </p:nvSpPr>
        <p:spPr>
          <a:xfrm>
            <a:off x="1672075" y="3252282"/>
            <a:ext cx="56352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n" b="1">
                <a:solidFill>
                  <a:schemeClr val="accent2"/>
                </a:solidFill>
              </a:rPr>
              <a:t>How did we clean up the dataset and what did we find?</a:t>
            </a:r>
            <a:endParaRPr lang="en-US" b="1">
              <a:solidFill>
                <a:schemeClr val="accent2"/>
              </a:solidFill>
            </a:endParaRPr>
          </a:p>
        </p:txBody>
      </p:sp>
      <p:sp>
        <p:nvSpPr>
          <p:cNvPr id="240" name="Google Shape;240;p21"/>
          <p:cNvSpPr/>
          <p:nvPr/>
        </p:nvSpPr>
        <p:spPr>
          <a:xfrm>
            <a:off x="5066647" y="717180"/>
            <a:ext cx="275621" cy="26317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21"/>
          <p:cNvGrpSpPr/>
          <p:nvPr/>
        </p:nvGrpSpPr>
        <p:grpSpPr>
          <a:xfrm>
            <a:off x="5424462" y="487507"/>
            <a:ext cx="1333298" cy="1333379"/>
            <a:chOff x="6654650" y="3665275"/>
            <a:chExt cx="409100" cy="409125"/>
          </a:xfrm>
        </p:grpSpPr>
        <p:sp>
          <p:nvSpPr>
            <p:cNvPr id="242" name="Google Shape;242;p21"/>
            <p:cNvSpPr/>
            <p:nvPr/>
          </p:nvSpPr>
          <p:spPr>
            <a:xfrm>
              <a:off x="6808525" y="3819150"/>
              <a:ext cx="211875" cy="211900"/>
            </a:xfrm>
            <a:custGeom>
              <a:avLst/>
              <a:gdLst/>
              <a:ahLst/>
              <a:cxnLst/>
              <a:rect l="l" t="t" r="r" b="b"/>
              <a:pathLst>
                <a:path w="8475" h="8476" extrusionOk="0">
                  <a:moveTo>
                    <a:pt x="8157" y="0"/>
                  </a:moveTo>
                  <a:lnTo>
                    <a:pt x="7327" y="1075"/>
                  </a:lnTo>
                  <a:lnTo>
                    <a:pt x="6399" y="2150"/>
                  </a:lnTo>
                  <a:lnTo>
                    <a:pt x="5422" y="3249"/>
                  </a:lnTo>
                  <a:lnTo>
                    <a:pt x="4347" y="4348"/>
                  </a:lnTo>
                  <a:lnTo>
                    <a:pt x="3248" y="5422"/>
                  </a:lnTo>
                  <a:lnTo>
                    <a:pt x="2149" y="6399"/>
                  </a:lnTo>
                  <a:lnTo>
                    <a:pt x="1075" y="7327"/>
                  </a:lnTo>
                  <a:lnTo>
                    <a:pt x="0" y="8158"/>
                  </a:lnTo>
                  <a:lnTo>
                    <a:pt x="440" y="8280"/>
                  </a:lnTo>
                  <a:lnTo>
                    <a:pt x="855" y="8377"/>
                  </a:lnTo>
                  <a:lnTo>
                    <a:pt x="1294" y="8426"/>
                  </a:lnTo>
                  <a:lnTo>
                    <a:pt x="1734" y="8475"/>
                  </a:lnTo>
                  <a:lnTo>
                    <a:pt x="2174" y="8475"/>
                  </a:lnTo>
                  <a:lnTo>
                    <a:pt x="2613" y="8451"/>
                  </a:lnTo>
                  <a:lnTo>
                    <a:pt x="3028" y="8402"/>
                  </a:lnTo>
                  <a:lnTo>
                    <a:pt x="3468" y="8304"/>
                  </a:lnTo>
                  <a:lnTo>
                    <a:pt x="3883" y="8207"/>
                  </a:lnTo>
                  <a:lnTo>
                    <a:pt x="4323" y="8060"/>
                  </a:lnTo>
                  <a:lnTo>
                    <a:pt x="4714" y="7889"/>
                  </a:lnTo>
                  <a:lnTo>
                    <a:pt x="5129" y="7694"/>
                  </a:lnTo>
                  <a:lnTo>
                    <a:pt x="5520" y="7449"/>
                  </a:lnTo>
                  <a:lnTo>
                    <a:pt x="5886" y="7205"/>
                  </a:lnTo>
                  <a:lnTo>
                    <a:pt x="6252" y="6912"/>
                  </a:lnTo>
                  <a:lnTo>
                    <a:pt x="6594" y="6595"/>
                  </a:lnTo>
                  <a:lnTo>
                    <a:pt x="6912" y="6253"/>
                  </a:lnTo>
                  <a:lnTo>
                    <a:pt x="7205" y="5886"/>
                  </a:lnTo>
                  <a:lnTo>
                    <a:pt x="7449" y="5520"/>
                  </a:lnTo>
                  <a:lnTo>
                    <a:pt x="7693" y="5129"/>
                  </a:lnTo>
                  <a:lnTo>
                    <a:pt x="7889" y="4714"/>
                  </a:lnTo>
                  <a:lnTo>
                    <a:pt x="8060" y="4323"/>
                  </a:lnTo>
                  <a:lnTo>
                    <a:pt x="8206" y="3884"/>
                  </a:lnTo>
                  <a:lnTo>
                    <a:pt x="8304" y="3468"/>
                  </a:lnTo>
                  <a:lnTo>
                    <a:pt x="8402" y="3029"/>
                  </a:lnTo>
                  <a:lnTo>
                    <a:pt x="8450" y="2614"/>
                  </a:lnTo>
                  <a:lnTo>
                    <a:pt x="8475" y="2174"/>
                  </a:lnTo>
                  <a:lnTo>
                    <a:pt x="8475" y="1734"/>
                  </a:lnTo>
                  <a:lnTo>
                    <a:pt x="8426" y="1295"/>
                  </a:lnTo>
                  <a:lnTo>
                    <a:pt x="8377" y="855"/>
                  </a:lnTo>
                  <a:lnTo>
                    <a:pt x="8279" y="440"/>
                  </a:lnTo>
                  <a:lnTo>
                    <a:pt x="8157" y="0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21"/>
            <p:cNvSpPr/>
            <p:nvPr/>
          </p:nvSpPr>
          <p:spPr>
            <a:xfrm>
              <a:off x="6654650" y="3665275"/>
              <a:ext cx="409100" cy="409125"/>
            </a:xfrm>
            <a:custGeom>
              <a:avLst/>
              <a:gdLst/>
              <a:ahLst/>
              <a:cxnLst/>
              <a:rect l="l" t="t" r="r" b="b"/>
              <a:pathLst>
                <a:path w="16364" h="16365" extrusionOk="0">
                  <a:moveTo>
                    <a:pt x="13580" y="1686"/>
                  </a:moveTo>
                  <a:lnTo>
                    <a:pt x="13677" y="1735"/>
                  </a:lnTo>
                  <a:lnTo>
                    <a:pt x="13775" y="1759"/>
                  </a:lnTo>
                  <a:lnTo>
                    <a:pt x="13848" y="1832"/>
                  </a:lnTo>
                  <a:lnTo>
                    <a:pt x="13897" y="1906"/>
                  </a:lnTo>
                  <a:lnTo>
                    <a:pt x="13946" y="1979"/>
                  </a:lnTo>
                  <a:lnTo>
                    <a:pt x="13970" y="2077"/>
                  </a:lnTo>
                  <a:lnTo>
                    <a:pt x="13995" y="2174"/>
                  </a:lnTo>
                  <a:lnTo>
                    <a:pt x="13995" y="2419"/>
                  </a:lnTo>
                  <a:lnTo>
                    <a:pt x="13922" y="2687"/>
                  </a:lnTo>
                  <a:lnTo>
                    <a:pt x="13824" y="3029"/>
                  </a:lnTo>
                  <a:lnTo>
                    <a:pt x="13677" y="3371"/>
                  </a:lnTo>
                  <a:lnTo>
                    <a:pt x="13482" y="3762"/>
                  </a:lnTo>
                  <a:lnTo>
                    <a:pt x="13238" y="4177"/>
                  </a:lnTo>
                  <a:lnTo>
                    <a:pt x="12993" y="3908"/>
                  </a:lnTo>
                  <a:lnTo>
                    <a:pt x="12749" y="3615"/>
                  </a:lnTo>
                  <a:lnTo>
                    <a:pt x="12407" y="3298"/>
                  </a:lnTo>
                  <a:lnTo>
                    <a:pt x="12041" y="3029"/>
                  </a:lnTo>
                  <a:lnTo>
                    <a:pt x="11675" y="2761"/>
                  </a:lnTo>
                  <a:lnTo>
                    <a:pt x="11308" y="2541"/>
                  </a:lnTo>
                  <a:lnTo>
                    <a:pt x="11748" y="2272"/>
                  </a:lnTo>
                  <a:lnTo>
                    <a:pt x="12187" y="2052"/>
                  </a:lnTo>
                  <a:lnTo>
                    <a:pt x="12554" y="1881"/>
                  </a:lnTo>
                  <a:lnTo>
                    <a:pt x="12920" y="1759"/>
                  </a:lnTo>
                  <a:lnTo>
                    <a:pt x="13213" y="1686"/>
                  </a:lnTo>
                  <a:close/>
                  <a:moveTo>
                    <a:pt x="9721" y="3591"/>
                  </a:moveTo>
                  <a:lnTo>
                    <a:pt x="9794" y="3615"/>
                  </a:lnTo>
                  <a:lnTo>
                    <a:pt x="9916" y="3713"/>
                  </a:lnTo>
                  <a:lnTo>
                    <a:pt x="10014" y="3835"/>
                  </a:lnTo>
                  <a:lnTo>
                    <a:pt x="10038" y="3908"/>
                  </a:lnTo>
                  <a:lnTo>
                    <a:pt x="10038" y="3982"/>
                  </a:lnTo>
                  <a:lnTo>
                    <a:pt x="10038" y="4055"/>
                  </a:lnTo>
                  <a:lnTo>
                    <a:pt x="10014" y="4128"/>
                  </a:lnTo>
                  <a:lnTo>
                    <a:pt x="9916" y="4250"/>
                  </a:lnTo>
                  <a:lnTo>
                    <a:pt x="9794" y="4348"/>
                  </a:lnTo>
                  <a:lnTo>
                    <a:pt x="9721" y="4372"/>
                  </a:lnTo>
                  <a:lnTo>
                    <a:pt x="9574" y="4372"/>
                  </a:lnTo>
                  <a:lnTo>
                    <a:pt x="9501" y="4348"/>
                  </a:lnTo>
                  <a:lnTo>
                    <a:pt x="9379" y="4250"/>
                  </a:lnTo>
                  <a:lnTo>
                    <a:pt x="9281" y="4128"/>
                  </a:lnTo>
                  <a:lnTo>
                    <a:pt x="9257" y="4055"/>
                  </a:lnTo>
                  <a:lnTo>
                    <a:pt x="9257" y="3982"/>
                  </a:lnTo>
                  <a:lnTo>
                    <a:pt x="9257" y="3908"/>
                  </a:lnTo>
                  <a:lnTo>
                    <a:pt x="9281" y="3835"/>
                  </a:lnTo>
                  <a:lnTo>
                    <a:pt x="9379" y="3713"/>
                  </a:lnTo>
                  <a:lnTo>
                    <a:pt x="9501" y="3615"/>
                  </a:lnTo>
                  <a:lnTo>
                    <a:pt x="9574" y="3591"/>
                  </a:lnTo>
                  <a:close/>
                  <a:moveTo>
                    <a:pt x="8182" y="3322"/>
                  </a:moveTo>
                  <a:lnTo>
                    <a:pt x="8304" y="3347"/>
                  </a:lnTo>
                  <a:lnTo>
                    <a:pt x="8402" y="3371"/>
                  </a:lnTo>
                  <a:lnTo>
                    <a:pt x="8500" y="3420"/>
                  </a:lnTo>
                  <a:lnTo>
                    <a:pt x="8597" y="3493"/>
                  </a:lnTo>
                  <a:lnTo>
                    <a:pt x="8671" y="3591"/>
                  </a:lnTo>
                  <a:lnTo>
                    <a:pt x="8719" y="3689"/>
                  </a:lnTo>
                  <a:lnTo>
                    <a:pt x="8768" y="3786"/>
                  </a:lnTo>
                  <a:lnTo>
                    <a:pt x="8768" y="3908"/>
                  </a:lnTo>
                  <a:lnTo>
                    <a:pt x="8768" y="4031"/>
                  </a:lnTo>
                  <a:lnTo>
                    <a:pt x="8719" y="4153"/>
                  </a:lnTo>
                  <a:lnTo>
                    <a:pt x="8671" y="4250"/>
                  </a:lnTo>
                  <a:lnTo>
                    <a:pt x="8597" y="4324"/>
                  </a:lnTo>
                  <a:lnTo>
                    <a:pt x="8500" y="4397"/>
                  </a:lnTo>
                  <a:lnTo>
                    <a:pt x="8402" y="4446"/>
                  </a:lnTo>
                  <a:lnTo>
                    <a:pt x="8304" y="4495"/>
                  </a:lnTo>
                  <a:lnTo>
                    <a:pt x="8060" y="4495"/>
                  </a:lnTo>
                  <a:lnTo>
                    <a:pt x="7962" y="4446"/>
                  </a:lnTo>
                  <a:lnTo>
                    <a:pt x="7865" y="4397"/>
                  </a:lnTo>
                  <a:lnTo>
                    <a:pt x="7767" y="4324"/>
                  </a:lnTo>
                  <a:lnTo>
                    <a:pt x="7694" y="4250"/>
                  </a:lnTo>
                  <a:lnTo>
                    <a:pt x="7645" y="4153"/>
                  </a:lnTo>
                  <a:lnTo>
                    <a:pt x="7596" y="4031"/>
                  </a:lnTo>
                  <a:lnTo>
                    <a:pt x="7596" y="3908"/>
                  </a:lnTo>
                  <a:lnTo>
                    <a:pt x="7596" y="3786"/>
                  </a:lnTo>
                  <a:lnTo>
                    <a:pt x="7645" y="3689"/>
                  </a:lnTo>
                  <a:lnTo>
                    <a:pt x="7694" y="3591"/>
                  </a:lnTo>
                  <a:lnTo>
                    <a:pt x="7767" y="3493"/>
                  </a:lnTo>
                  <a:lnTo>
                    <a:pt x="7865" y="3420"/>
                  </a:lnTo>
                  <a:lnTo>
                    <a:pt x="7962" y="3371"/>
                  </a:lnTo>
                  <a:lnTo>
                    <a:pt x="8060" y="3347"/>
                  </a:lnTo>
                  <a:lnTo>
                    <a:pt x="8182" y="3322"/>
                  </a:lnTo>
                  <a:close/>
                  <a:moveTo>
                    <a:pt x="9086" y="4763"/>
                  </a:moveTo>
                  <a:lnTo>
                    <a:pt x="9159" y="4788"/>
                  </a:lnTo>
                  <a:lnTo>
                    <a:pt x="9281" y="4885"/>
                  </a:lnTo>
                  <a:lnTo>
                    <a:pt x="9354" y="5007"/>
                  </a:lnTo>
                  <a:lnTo>
                    <a:pt x="9379" y="5081"/>
                  </a:lnTo>
                  <a:lnTo>
                    <a:pt x="9379" y="5154"/>
                  </a:lnTo>
                  <a:lnTo>
                    <a:pt x="9379" y="5227"/>
                  </a:lnTo>
                  <a:lnTo>
                    <a:pt x="9354" y="5301"/>
                  </a:lnTo>
                  <a:lnTo>
                    <a:pt x="9281" y="5423"/>
                  </a:lnTo>
                  <a:lnTo>
                    <a:pt x="9159" y="5520"/>
                  </a:lnTo>
                  <a:lnTo>
                    <a:pt x="9086" y="5545"/>
                  </a:lnTo>
                  <a:lnTo>
                    <a:pt x="8915" y="5545"/>
                  </a:lnTo>
                  <a:lnTo>
                    <a:pt x="8842" y="5520"/>
                  </a:lnTo>
                  <a:lnTo>
                    <a:pt x="8719" y="5423"/>
                  </a:lnTo>
                  <a:lnTo>
                    <a:pt x="8646" y="5301"/>
                  </a:lnTo>
                  <a:lnTo>
                    <a:pt x="8622" y="5227"/>
                  </a:lnTo>
                  <a:lnTo>
                    <a:pt x="8597" y="5154"/>
                  </a:lnTo>
                  <a:lnTo>
                    <a:pt x="8622" y="5081"/>
                  </a:lnTo>
                  <a:lnTo>
                    <a:pt x="8646" y="5007"/>
                  </a:lnTo>
                  <a:lnTo>
                    <a:pt x="8719" y="4885"/>
                  </a:lnTo>
                  <a:lnTo>
                    <a:pt x="8842" y="4788"/>
                  </a:lnTo>
                  <a:lnTo>
                    <a:pt x="8915" y="4763"/>
                  </a:lnTo>
                  <a:close/>
                  <a:moveTo>
                    <a:pt x="2540" y="11309"/>
                  </a:moveTo>
                  <a:lnTo>
                    <a:pt x="2760" y="11675"/>
                  </a:lnTo>
                  <a:lnTo>
                    <a:pt x="3029" y="12041"/>
                  </a:lnTo>
                  <a:lnTo>
                    <a:pt x="3298" y="12408"/>
                  </a:lnTo>
                  <a:lnTo>
                    <a:pt x="3615" y="12750"/>
                  </a:lnTo>
                  <a:lnTo>
                    <a:pt x="3908" y="12994"/>
                  </a:lnTo>
                  <a:lnTo>
                    <a:pt x="4177" y="13238"/>
                  </a:lnTo>
                  <a:lnTo>
                    <a:pt x="3762" y="13482"/>
                  </a:lnTo>
                  <a:lnTo>
                    <a:pt x="3371" y="13678"/>
                  </a:lnTo>
                  <a:lnTo>
                    <a:pt x="3029" y="13824"/>
                  </a:lnTo>
                  <a:lnTo>
                    <a:pt x="2687" y="13922"/>
                  </a:lnTo>
                  <a:lnTo>
                    <a:pt x="2418" y="13995"/>
                  </a:lnTo>
                  <a:lnTo>
                    <a:pt x="2174" y="13995"/>
                  </a:lnTo>
                  <a:lnTo>
                    <a:pt x="2076" y="13971"/>
                  </a:lnTo>
                  <a:lnTo>
                    <a:pt x="1979" y="13946"/>
                  </a:lnTo>
                  <a:lnTo>
                    <a:pt x="1905" y="13897"/>
                  </a:lnTo>
                  <a:lnTo>
                    <a:pt x="1832" y="13849"/>
                  </a:lnTo>
                  <a:lnTo>
                    <a:pt x="1759" y="13775"/>
                  </a:lnTo>
                  <a:lnTo>
                    <a:pt x="1734" y="13678"/>
                  </a:lnTo>
                  <a:lnTo>
                    <a:pt x="1686" y="13580"/>
                  </a:lnTo>
                  <a:lnTo>
                    <a:pt x="1686" y="13482"/>
                  </a:lnTo>
                  <a:lnTo>
                    <a:pt x="1686" y="13214"/>
                  </a:lnTo>
                  <a:lnTo>
                    <a:pt x="1759" y="12921"/>
                  </a:lnTo>
                  <a:lnTo>
                    <a:pt x="1881" y="12554"/>
                  </a:lnTo>
                  <a:lnTo>
                    <a:pt x="2052" y="12188"/>
                  </a:lnTo>
                  <a:lnTo>
                    <a:pt x="2272" y="11748"/>
                  </a:lnTo>
                  <a:lnTo>
                    <a:pt x="2540" y="11309"/>
                  </a:lnTo>
                  <a:close/>
                  <a:moveTo>
                    <a:pt x="15362" y="1"/>
                  </a:moveTo>
                  <a:lnTo>
                    <a:pt x="15094" y="25"/>
                  </a:lnTo>
                  <a:lnTo>
                    <a:pt x="14801" y="74"/>
                  </a:lnTo>
                  <a:lnTo>
                    <a:pt x="14483" y="172"/>
                  </a:lnTo>
                  <a:lnTo>
                    <a:pt x="14141" y="294"/>
                  </a:lnTo>
                  <a:lnTo>
                    <a:pt x="13775" y="440"/>
                  </a:lnTo>
                  <a:lnTo>
                    <a:pt x="13384" y="611"/>
                  </a:lnTo>
                  <a:lnTo>
                    <a:pt x="12993" y="831"/>
                  </a:lnTo>
                  <a:lnTo>
                    <a:pt x="12578" y="1051"/>
                  </a:lnTo>
                  <a:lnTo>
                    <a:pt x="11699" y="1613"/>
                  </a:lnTo>
                  <a:lnTo>
                    <a:pt x="10747" y="2272"/>
                  </a:lnTo>
                  <a:lnTo>
                    <a:pt x="10307" y="2101"/>
                  </a:lnTo>
                  <a:lnTo>
                    <a:pt x="9843" y="1955"/>
                  </a:lnTo>
                  <a:lnTo>
                    <a:pt x="9379" y="1857"/>
                  </a:lnTo>
                  <a:lnTo>
                    <a:pt x="8915" y="1784"/>
                  </a:lnTo>
                  <a:lnTo>
                    <a:pt x="8451" y="1735"/>
                  </a:lnTo>
                  <a:lnTo>
                    <a:pt x="7962" y="1735"/>
                  </a:lnTo>
                  <a:lnTo>
                    <a:pt x="7498" y="1784"/>
                  </a:lnTo>
                  <a:lnTo>
                    <a:pt x="7034" y="1832"/>
                  </a:lnTo>
                  <a:lnTo>
                    <a:pt x="6570" y="1930"/>
                  </a:lnTo>
                  <a:lnTo>
                    <a:pt x="6106" y="2077"/>
                  </a:lnTo>
                  <a:lnTo>
                    <a:pt x="5667" y="2248"/>
                  </a:lnTo>
                  <a:lnTo>
                    <a:pt x="5227" y="2443"/>
                  </a:lnTo>
                  <a:lnTo>
                    <a:pt x="4787" y="2687"/>
                  </a:lnTo>
                  <a:lnTo>
                    <a:pt x="4397" y="2980"/>
                  </a:lnTo>
                  <a:lnTo>
                    <a:pt x="4006" y="3273"/>
                  </a:lnTo>
                  <a:lnTo>
                    <a:pt x="3615" y="3615"/>
                  </a:lnTo>
                  <a:lnTo>
                    <a:pt x="3273" y="4006"/>
                  </a:lnTo>
                  <a:lnTo>
                    <a:pt x="2980" y="4397"/>
                  </a:lnTo>
                  <a:lnTo>
                    <a:pt x="2687" y="4788"/>
                  </a:lnTo>
                  <a:lnTo>
                    <a:pt x="2443" y="5227"/>
                  </a:lnTo>
                  <a:lnTo>
                    <a:pt x="2247" y="5667"/>
                  </a:lnTo>
                  <a:lnTo>
                    <a:pt x="2076" y="6107"/>
                  </a:lnTo>
                  <a:lnTo>
                    <a:pt x="1930" y="6571"/>
                  </a:lnTo>
                  <a:lnTo>
                    <a:pt x="1832" y="7035"/>
                  </a:lnTo>
                  <a:lnTo>
                    <a:pt x="1783" y="7499"/>
                  </a:lnTo>
                  <a:lnTo>
                    <a:pt x="1734" y="7963"/>
                  </a:lnTo>
                  <a:lnTo>
                    <a:pt x="1734" y="8451"/>
                  </a:lnTo>
                  <a:lnTo>
                    <a:pt x="1783" y="8915"/>
                  </a:lnTo>
                  <a:lnTo>
                    <a:pt x="1857" y="9379"/>
                  </a:lnTo>
                  <a:lnTo>
                    <a:pt x="1954" y="9843"/>
                  </a:lnTo>
                  <a:lnTo>
                    <a:pt x="2101" y="10307"/>
                  </a:lnTo>
                  <a:lnTo>
                    <a:pt x="2272" y="10747"/>
                  </a:lnTo>
                  <a:lnTo>
                    <a:pt x="1612" y="11699"/>
                  </a:lnTo>
                  <a:lnTo>
                    <a:pt x="1051" y="12579"/>
                  </a:lnTo>
                  <a:lnTo>
                    <a:pt x="831" y="12994"/>
                  </a:lnTo>
                  <a:lnTo>
                    <a:pt x="611" y="13385"/>
                  </a:lnTo>
                  <a:lnTo>
                    <a:pt x="440" y="13775"/>
                  </a:lnTo>
                  <a:lnTo>
                    <a:pt x="293" y="14142"/>
                  </a:lnTo>
                  <a:lnTo>
                    <a:pt x="171" y="14484"/>
                  </a:lnTo>
                  <a:lnTo>
                    <a:pt x="74" y="14801"/>
                  </a:lnTo>
                  <a:lnTo>
                    <a:pt x="25" y="15094"/>
                  </a:lnTo>
                  <a:lnTo>
                    <a:pt x="0" y="15363"/>
                  </a:lnTo>
                  <a:lnTo>
                    <a:pt x="0" y="15583"/>
                  </a:lnTo>
                  <a:lnTo>
                    <a:pt x="49" y="15802"/>
                  </a:lnTo>
                  <a:lnTo>
                    <a:pt x="123" y="15973"/>
                  </a:lnTo>
                  <a:lnTo>
                    <a:pt x="245" y="16120"/>
                  </a:lnTo>
                  <a:lnTo>
                    <a:pt x="342" y="16218"/>
                  </a:lnTo>
                  <a:lnTo>
                    <a:pt x="489" y="16291"/>
                  </a:lnTo>
                  <a:lnTo>
                    <a:pt x="635" y="16340"/>
                  </a:lnTo>
                  <a:lnTo>
                    <a:pt x="806" y="16364"/>
                  </a:lnTo>
                  <a:lnTo>
                    <a:pt x="1173" y="16364"/>
                  </a:lnTo>
                  <a:lnTo>
                    <a:pt x="1393" y="16315"/>
                  </a:lnTo>
                  <a:lnTo>
                    <a:pt x="1637" y="16267"/>
                  </a:lnTo>
                  <a:lnTo>
                    <a:pt x="2150" y="16120"/>
                  </a:lnTo>
                  <a:lnTo>
                    <a:pt x="2711" y="15876"/>
                  </a:lnTo>
                  <a:lnTo>
                    <a:pt x="3322" y="15583"/>
                  </a:lnTo>
                  <a:lnTo>
                    <a:pt x="3957" y="15192"/>
                  </a:lnTo>
                  <a:lnTo>
                    <a:pt x="4665" y="14752"/>
                  </a:lnTo>
                  <a:lnTo>
                    <a:pt x="5373" y="14264"/>
                  </a:lnTo>
                  <a:lnTo>
                    <a:pt x="6131" y="13702"/>
                  </a:lnTo>
                  <a:lnTo>
                    <a:pt x="6912" y="13092"/>
                  </a:lnTo>
                  <a:lnTo>
                    <a:pt x="7718" y="12432"/>
                  </a:lnTo>
                  <a:lnTo>
                    <a:pt x="8524" y="11724"/>
                  </a:lnTo>
                  <a:lnTo>
                    <a:pt x="9330" y="10967"/>
                  </a:lnTo>
                  <a:lnTo>
                    <a:pt x="10160" y="10161"/>
                  </a:lnTo>
                  <a:lnTo>
                    <a:pt x="10966" y="9330"/>
                  </a:lnTo>
                  <a:lnTo>
                    <a:pt x="11723" y="8524"/>
                  </a:lnTo>
                  <a:lnTo>
                    <a:pt x="12432" y="7718"/>
                  </a:lnTo>
                  <a:lnTo>
                    <a:pt x="13091" y="6912"/>
                  </a:lnTo>
                  <a:lnTo>
                    <a:pt x="13702" y="6131"/>
                  </a:lnTo>
                  <a:lnTo>
                    <a:pt x="14263" y="5374"/>
                  </a:lnTo>
                  <a:lnTo>
                    <a:pt x="14752" y="4666"/>
                  </a:lnTo>
                  <a:lnTo>
                    <a:pt x="15192" y="3957"/>
                  </a:lnTo>
                  <a:lnTo>
                    <a:pt x="15582" y="3322"/>
                  </a:lnTo>
                  <a:lnTo>
                    <a:pt x="15875" y="2712"/>
                  </a:lnTo>
                  <a:lnTo>
                    <a:pt x="16120" y="2150"/>
                  </a:lnTo>
                  <a:lnTo>
                    <a:pt x="16266" y="1637"/>
                  </a:lnTo>
                  <a:lnTo>
                    <a:pt x="16315" y="1393"/>
                  </a:lnTo>
                  <a:lnTo>
                    <a:pt x="16364" y="1173"/>
                  </a:lnTo>
                  <a:lnTo>
                    <a:pt x="16364" y="978"/>
                  </a:lnTo>
                  <a:lnTo>
                    <a:pt x="16364" y="807"/>
                  </a:lnTo>
                  <a:lnTo>
                    <a:pt x="16339" y="636"/>
                  </a:lnTo>
                  <a:lnTo>
                    <a:pt x="16291" y="489"/>
                  </a:lnTo>
                  <a:lnTo>
                    <a:pt x="16217" y="343"/>
                  </a:lnTo>
                  <a:lnTo>
                    <a:pt x="16120" y="245"/>
                  </a:lnTo>
                  <a:lnTo>
                    <a:pt x="15973" y="123"/>
                  </a:lnTo>
                  <a:lnTo>
                    <a:pt x="15802" y="50"/>
                  </a:lnTo>
                  <a:lnTo>
                    <a:pt x="15582" y="1"/>
                  </a:lnTo>
                  <a:close/>
                </a:path>
              </a:pathLst>
            </a:custGeom>
            <a:solidFill>
              <a:srgbClr val="6699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4" name="Google Shape;244;p21"/>
          <p:cNvGrpSpPr/>
          <p:nvPr/>
        </p:nvGrpSpPr>
        <p:grpSpPr>
          <a:xfrm>
            <a:off x="4582487" y="1152775"/>
            <a:ext cx="484172" cy="475918"/>
            <a:chOff x="570875" y="4322250"/>
            <a:chExt cx="443300" cy="443325"/>
          </a:xfrm>
        </p:grpSpPr>
        <p:sp>
          <p:nvSpPr>
            <p:cNvPr id="245" name="Google Shape;245;p21"/>
            <p:cNvSpPr/>
            <p:nvPr/>
          </p:nvSpPr>
          <p:spPr>
            <a:xfrm>
              <a:off x="570875" y="4322250"/>
              <a:ext cx="443300" cy="443325"/>
            </a:xfrm>
            <a:custGeom>
              <a:avLst/>
              <a:gdLst/>
              <a:ahLst/>
              <a:cxnLst/>
              <a:rect l="l" t="t" r="r" b="b"/>
              <a:pathLst>
                <a:path w="17732" h="17733" extrusionOk="0">
                  <a:moveTo>
                    <a:pt x="13091" y="2712"/>
                  </a:moveTo>
                  <a:lnTo>
                    <a:pt x="13286" y="2736"/>
                  </a:lnTo>
                  <a:lnTo>
                    <a:pt x="13506" y="2785"/>
                  </a:lnTo>
                  <a:lnTo>
                    <a:pt x="13702" y="2858"/>
                  </a:lnTo>
                  <a:lnTo>
                    <a:pt x="13873" y="2956"/>
                  </a:lnTo>
                  <a:lnTo>
                    <a:pt x="14068" y="3054"/>
                  </a:lnTo>
                  <a:lnTo>
                    <a:pt x="14239" y="3176"/>
                  </a:lnTo>
                  <a:lnTo>
                    <a:pt x="14410" y="3323"/>
                  </a:lnTo>
                  <a:lnTo>
                    <a:pt x="14556" y="3493"/>
                  </a:lnTo>
                  <a:lnTo>
                    <a:pt x="14679" y="3664"/>
                  </a:lnTo>
                  <a:lnTo>
                    <a:pt x="14776" y="3860"/>
                  </a:lnTo>
                  <a:lnTo>
                    <a:pt x="14874" y="4031"/>
                  </a:lnTo>
                  <a:lnTo>
                    <a:pt x="14947" y="4226"/>
                  </a:lnTo>
                  <a:lnTo>
                    <a:pt x="14996" y="4446"/>
                  </a:lnTo>
                  <a:lnTo>
                    <a:pt x="15021" y="4641"/>
                  </a:lnTo>
                  <a:lnTo>
                    <a:pt x="15021" y="4861"/>
                  </a:lnTo>
                  <a:lnTo>
                    <a:pt x="15021" y="5057"/>
                  </a:lnTo>
                  <a:lnTo>
                    <a:pt x="14996" y="5252"/>
                  </a:lnTo>
                  <a:lnTo>
                    <a:pt x="14947" y="5472"/>
                  </a:lnTo>
                  <a:lnTo>
                    <a:pt x="14874" y="5667"/>
                  </a:lnTo>
                  <a:lnTo>
                    <a:pt x="14776" y="5838"/>
                  </a:lnTo>
                  <a:lnTo>
                    <a:pt x="14679" y="6033"/>
                  </a:lnTo>
                  <a:lnTo>
                    <a:pt x="14556" y="6204"/>
                  </a:lnTo>
                  <a:lnTo>
                    <a:pt x="14410" y="6375"/>
                  </a:lnTo>
                  <a:lnTo>
                    <a:pt x="13433" y="7328"/>
                  </a:lnTo>
                  <a:lnTo>
                    <a:pt x="13311" y="7426"/>
                  </a:lnTo>
                  <a:lnTo>
                    <a:pt x="13189" y="7499"/>
                  </a:lnTo>
                  <a:lnTo>
                    <a:pt x="13042" y="7548"/>
                  </a:lnTo>
                  <a:lnTo>
                    <a:pt x="12871" y="7572"/>
                  </a:lnTo>
                  <a:lnTo>
                    <a:pt x="12725" y="7548"/>
                  </a:lnTo>
                  <a:lnTo>
                    <a:pt x="12578" y="7499"/>
                  </a:lnTo>
                  <a:lnTo>
                    <a:pt x="12456" y="7426"/>
                  </a:lnTo>
                  <a:lnTo>
                    <a:pt x="12334" y="7328"/>
                  </a:lnTo>
                  <a:lnTo>
                    <a:pt x="10405" y="5398"/>
                  </a:lnTo>
                  <a:lnTo>
                    <a:pt x="10307" y="5276"/>
                  </a:lnTo>
                  <a:lnTo>
                    <a:pt x="10234" y="5154"/>
                  </a:lnTo>
                  <a:lnTo>
                    <a:pt x="10185" y="5008"/>
                  </a:lnTo>
                  <a:lnTo>
                    <a:pt x="10160" y="4861"/>
                  </a:lnTo>
                  <a:lnTo>
                    <a:pt x="10185" y="4690"/>
                  </a:lnTo>
                  <a:lnTo>
                    <a:pt x="10234" y="4544"/>
                  </a:lnTo>
                  <a:lnTo>
                    <a:pt x="10307" y="4422"/>
                  </a:lnTo>
                  <a:lnTo>
                    <a:pt x="10405" y="4299"/>
                  </a:lnTo>
                  <a:lnTo>
                    <a:pt x="11357" y="3323"/>
                  </a:lnTo>
                  <a:lnTo>
                    <a:pt x="11528" y="3176"/>
                  </a:lnTo>
                  <a:lnTo>
                    <a:pt x="11699" y="3054"/>
                  </a:lnTo>
                  <a:lnTo>
                    <a:pt x="11894" y="2956"/>
                  </a:lnTo>
                  <a:lnTo>
                    <a:pt x="12065" y="2858"/>
                  </a:lnTo>
                  <a:lnTo>
                    <a:pt x="12261" y="2785"/>
                  </a:lnTo>
                  <a:lnTo>
                    <a:pt x="12481" y="2736"/>
                  </a:lnTo>
                  <a:lnTo>
                    <a:pt x="12676" y="2712"/>
                  </a:lnTo>
                  <a:close/>
                  <a:moveTo>
                    <a:pt x="8377" y="8867"/>
                  </a:moveTo>
                  <a:lnTo>
                    <a:pt x="8475" y="8891"/>
                  </a:lnTo>
                  <a:lnTo>
                    <a:pt x="8548" y="8915"/>
                  </a:lnTo>
                  <a:lnTo>
                    <a:pt x="8646" y="8964"/>
                  </a:lnTo>
                  <a:lnTo>
                    <a:pt x="8719" y="9013"/>
                  </a:lnTo>
                  <a:lnTo>
                    <a:pt x="8768" y="9086"/>
                  </a:lnTo>
                  <a:lnTo>
                    <a:pt x="8817" y="9184"/>
                  </a:lnTo>
                  <a:lnTo>
                    <a:pt x="8841" y="9257"/>
                  </a:lnTo>
                  <a:lnTo>
                    <a:pt x="8866" y="9355"/>
                  </a:lnTo>
                  <a:lnTo>
                    <a:pt x="8841" y="9453"/>
                  </a:lnTo>
                  <a:lnTo>
                    <a:pt x="8817" y="9550"/>
                  </a:lnTo>
                  <a:lnTo>
                    <a:pt x="8768" y="9624"/>
                  </a:lnTo>
                  <a:lnTo>
                    <a:pt x="8719" y="9697"/>
                  </a:lnTo>
                  <a:lnTo>
                    <a:pt x="6179" y="12237"/>
                  </a:lnTo>
                  <a:lnTo>
                    <a:pt x="6106" y="12310"/>
                  </a:lnTo>
                  <a:lnTo>
                    <a:pt x="6033" y="12359"/>
                  </a:lnTo>
                  <a:lnTo>
                    <a:pt x="5935" y="12383"/>
                  </a:lnTo>
                  <a:lnTo>
                    <a:pt x="5740" y="12383"/>
                  </a:lnTo>
                  <a:lnTo>
                    <a:pt x="5642" y="12359"/>
                  </a:lnTo>
                  <a:lnTo>
                    <a:pt x="5569" y="12310"/>
                  </a:lnTo>
                  <a:lnTo>
                    <a:pt x="5496" y="12237"/>
                  </a:lnTo>
                  <a:lnTo>
                    <a:pt x="5422" y="12164"/>
                  </a:lnTo>
                  <a:lnTo>
                    <a:pt x="5373" y="12090"/>
                  </a:lnTo>
                  <a:lnTo>
                    <a:pt x="5349" y="11993"/>
                  </a:lnTo>
                  <a:lnTo>
                    <a:pt x="5349" y="11895"/>
                  </a:lnTo>
                  <a:lnTo>
                    <a:pt x="5349" y="11797"/>
                  </a:lnTo>
                  <a:lnTo>
                    <a:pt x="5373" y="11700"/>
                  </a:lnTo>
                  <a:lnTo>
                    <a:pt x="5422" y="11626"/>
                  </a:lnTo>
                  <a:lnTo>
                    <a:pt x="5496" y="11553"/>
                  </a:lnTo>
                  <a:lnTo>
                    <a:pt x="8036" y="9013"/>
                  </a:lnTo>
                  <a:lnTo>
                    <a:pt x="8109" y="8964"/>
                  </a:lnTo>
                  <a:lnTo>
                    <a:pt x="8182" y="8915"/>
                  </a:lnTo>
                  <a:lnTo>
                    <a:pt x="8280" y="8891"/>
                  </a:lnTo>
                  <a:lnTo>
                    <a:pt x="8377" y="8867"/>
                  </a:lnTo>
                  <a:close/>
                  <a:moveTo>
                    <a:pt x="14825" y="1"/>
                  </a:moveTo>
                  <a:lnTo>
                    <a:pt x="14288" y="25"/>
                  </a:lnTo>
                  <a:lnTo>
                    <a:pt x="13751" y="50"/>
                  </a:lnTo>
                  <a:lnTo>
                    <a:pt x="13213" y="123"/>
                  </a:lnTo>
                  <a:lnTo>
                    <a:pt x="12676" y="245"/>
                  </a:lnTo>
                  <a:lnTo>
                    <a:pt x="12163" y="367"/>
                  </a:lnTo>
                  <a:lnTo>
                    <a:pt x="11675" y="538"/>
                  </a:lnTo>
                  <a:lnTo>
                    <a:pt x="11235" y="758"/>
                  </a:lnTo>
                  <a:lnTo>
                    <a:pt x="11015" y="856"/>
                  </a:lnTo>
                  <a:lnTo>
                    <a:pt x="10844" y="1002"/>
                  </a:lnTo>
                  <a:lnTo>
                    <a:pt x="10649" y="1124"/>
                  </a:lnTo>
                  <a:lnTo>
                    <a:pt x="10502" y="1271"/>
                  </a:lnTo>
                  <a:lnTo>
                    <a:pt x="5544" y="6229"/>
                  </a:lnTo>
                  <a:lnTo>
                    <a:pt x="391" y="6229"/>
                  </a:lnTo>
                  <a:lnTo>
                    <a:pt x="245" y="6253"/>
                  </a:lnTo>
                  <a:lnTo>
                    <a:pt x="147" y="6278"/>
                  </a:lnTo>
                  <a:lnTo>
                    <a:pt x="49" y="6327"/>
                  </a:lnTo>
                  <a:lnTo>
                    <a:pt x="0" y="6400"/>
                  </a:lnTo>
                  <a:lnTo>
                    <a:pt x="0" y="6473"/>
                  </a:lnTo>
                  <a:lnTo>
                    <a:pt x="25" y="6571"/>
                  </a:lnTo>
                  <a:lnTo>
                    <a:pt x="74" y="6668"/>
                  </a:lnTo>
                  <a:lnTo>
                    <a:pt x="171" y="6791"/>
                  </a:lnTo>
                  <a:lnTo>
                    <a:pt x="2589" y="9184"/>
                  </a:lnTo>
                  <a:lnTo>
                    <a:pt x="2272" y="9502"/>
                  </a:lnTo>
                  <a:lnTo>
                    <a:pt x="953" y="9746"/>
                  </a:lnTo>
                  <a:lnTo>
                    <a:pt x="806" y="9795"/>
                  </a:lnTo>
                  <a:lnTo>
                    <a:pt x="684" y="9843"/>
                  </a:lnTo>
                  <a:lnTo>
                    <a:pt x="611" y="9941"/>
                  </a:lnTo>
                  <a:lnTo>
                    <a:pt x="562" y="10014"/>
                  </a:lnTo>
                  <a:lnTo>
                    <a:pt x="562" y="10112"/>
                  </a:lnTo>
                  <a:lnTo>
                    <a:pt x="586" y="10234"/>
                  </a:lnTo>
                  <a:lnTo>
                    <a:pt x="635" y="10332"/>
                  </a:lnTo>
                  <a:lnTo>
                    <a:pt x="733" y="10454"/>
                  </a:lnTo>
                  <a:lnTo>
                    <a:pt x="7278" y="16999"/>
                  </a:lnTo>
                  <a:lnTo>
                    <a:pt x="7401" y="17097"/>
                  </a:lnTo>
                  <a:lnTo>
                    <a:pt x="7498" y="17146"/>
                  </a:lnTo>
                  <a:lnTo>
                    <a:pt x="7620" y="17170"/>
                  </a:lnTo>
                  <a:lnTo>
                    <a:pt x="7718" y="17170"/>
                  </a:lnTo>
                  <a:lnTo>
                    <a:pt x="7791" y="17122"/>
                  </a:lnTo>
                  <a:lnTo>
                    <a:pt x="7889" y="17048"/>
                  </a:lnTo>
                  <a:lnTo>
                    <a:pt x="7938" y="16926"/>
                  </a:lnTo>
                  <a:lnTo>
                    <a:pt x="7987" y="16780"/>
                  </a:lnTo>
                  <a:lnTo>
                    <a:pt x="8231" y="15461"/>
                  </a:lnTo>
                  <a:lnTo>
                    <a:pt x="8548" y="15143"/>
                  </a:lnTo>
                  <a:lnTo>
                    <a:pt x="10942" y="17561"/>
                  </a:lnTo>
                  <a:lnTo>
                    <a:pt x="11064" y="17659"/>
                  </a:lnTo>
                  <a:lnTo>
                    <a:pt x="11162" y="17708"/>
                  </a:lnTo>
                  <a:lnTo>
                    <a:pt x="11259" y="17732"/>
                  </a:lnTo>
                  <a:lnTo>
                    <a:pt x="11333" y="17732"/>
                  </a:lnTo>
                  <a:lnTo>
                    <a:pt x="11406" y="17683"/>
                  </a:lnTo>
                  <a:lnTo>
                    <a:pt x="11455" y="17586"/>
                  </a:lnTo>
                  <a:lnTo>
                    <a:pt x="11479" y="17488"/>
                  </a:lnTo>
                  <a:lnTo>
                    <a:pt x="11504" y="17341"/>
                  </a:lnTo>
                  <a:lnTo>
                    <a:pt x="11504" y="12188"/>
                  </a:lnTo>
                  <a:lnTo>
                    <a:pt x="16461" y="7230"/>
                  </a:lnTo>
                  <a:lnTo>
                    <a:pt x="16608" y="7084"/>
                  </a:lnTo>
                  <a:lnTo>
                    <a:pt x="16730" y="6888"/>
                  </a:lnTo>
                  <a:lnTo>
                    <a:pt x="16877" y="6693"/>
                  </a:lnTo>
                  <a:lnTo>
                    <a:pt x="16974" y="6498"/>
                  </a:lnTo>
                  <a:lnTo>
                    <a:pt x="17194" y="6058"/>
                  </a:lnTo>
                  <a:lnTo>
                    <a:pt x="17365" y="5569"/>
                  </a:lnTo>
                  <a:lnTo>
                    <a:pt x="17487" y="5057"/>
                  </a:lnTo>
                  <a:lnTo>
                    <a:pt x="17609" y="4519"/>
                  </a:lnTo>
                  <a:lnTo>
                    <a:pt x="17683" y="3982"/>
                  </a:lnTo>
                  <a:lnTo>
                    <a:pt x="17707" y="3445"/>
                  </a:lnTo>
                  <a:lnTo>
                    <a:pt x="17731" y="2907"/>
                  </a:lnTo>
                  <a:lnTo>
                    <a:pt x="17731" y="2419"/>
                  </a:lnTo>
                  <a:lnTo>
                    <a:pt x="17707" y="1955"/>
                  </a:lnTo>
                  <a:lnTo>
                    <a:pt x="17658" y="1515"/>
                  </a:lnTo>
                  <a:lnTo>
                    <a:pt x="17585" y="1149"/>
                  </a:lnTo>
                  <a:lnTo>
                    <a:pt x="17512" y="831"/>
                  </a:lnTo>
                  <a:lnTo>
                    <a:pt x="17414" y="587"/>
                  </a:lnTo>
                  <a:lnTo>
                    <a:pt x="17341" y="489"/>
                  </a:lnTo>
                  <a:lnTo>
                    <a:pt x="17292" y="441"/>
                  </a:lnTo>
                  <a:lnTo>
                    <a:pt x="17243" y="392"/>
                  </a:lnTo>
                  <a:lnTo>
                    <a:pt x="17145" y="318"/>
                  </a:lnTo>
                  <a:lnTo>
                    <a:pt x="16901" y="221"/>
                  </a:lnTo>
                  <a:lnTo>
                    <a:pt x="16584" y="148"/>
                  </a:lnTo>
                  <a:lnTo>
                    <a:pt x="16217" y="74"/>
                  </a:lnTo>
                  <a:lnTo>
                    <a:pt x="15778" y="25"/>
                  </a:lnTo>
                  <a:lnTo>
                    <a:pt x="15314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21"/>
            <p:cNvSpPr/>
            <p:nvPr/>
          </p:nvSpPr>
          <p:spPr>
            <a:xfrm>
              <a:off x="597725" y="4665400"/>
              <a:ext cx="73300" cy="73300"/>
            </a:xfrm>
            <a:custGeom>
              <a:avLst/>
              <a:gdLst/>
              <a:ahLst/>
              <a:cxnLst/>
              <a:rect l="l" t="t" r="r" b="b"/>
              <a:pathLst>
                <a:path w="2932" h="2932" extrusionOk="0">
                  <a:moveTo>
                    <a:pt x="2028" y="1"/>
                  </a:moveTo>
                  <a:lnTo>
                    <a:pt x="1857" y="25"/>
                  </a:lnTo>
                  <a:lnTo>
                    <a:pt x="1686" y="74"/>
                  </a:lnTo>
                  <a:lnTo>
                    <a:pt x="1515" y="147"/>
                  </a:lnTo>
                  <a:lnTo>
                    <a:pt x="1369" y="269"/>
                  </a:lnTo>
                  <a:lnTo>
                    <a:pt x="1222" y="489"/>
                  </a:lnTo>
                  <a:lnTo>
                    <a:pt x="1002" y="831"/>
                  </a:lnTo>
                  <a:lnTo>
                    <a:pt x="563" y="1735"/>
                  </a:lnTo>
                  <a:lnTo>
                    <a:pt x="172" y="2565"/>
                  </a:lnTo>
                  <a:lnTo>
                    <a:pt x="1" y="2932"/>
                  </a:lnTo>
                  <a:lnTo>
                    <a:pt x="1" y="2932"/>
                  </a:lnTo>
                  <a:lnTo>
                    <a:pt x="367" y="2761"/>
                  </a:lnTo>
                  <a:lnTo>
                    <a:pt x="1198" y="2370"/>
                  </a:lnTo>
                  <a:lnTo>
                    <a:pt x="2101" y="1930"/>
                  </a:lnTo>
                  <a:lnTo>
                    <a:pt x="2443" y="1710"/>
                  </a:lnTo>
                  <a:lnTo>
                    <a:pt x="2663" y="1564"/>
                  </a:lnTo>
                  <a:lnTo>
                    <a:pt x="2785" y="1417"/>
                  </a:lnTo>
                  <a:lnTo>
                    <a:pt x="2858" y="1246"/>
                  </a:lnTo>
                  <a:lnTo>
                    <a:pt x="2907" y="1075"/>
                  </a:lnTo>
                  <a:lnTo>
                    <a:pt x="2932" y="904"/>
                  </a:lnTo>
                  <a:lnTo>
                    <a:pt x="2907" y="733"/>
                  </a:lnTo>
                  <a:lnTo>
                    <a:pt x="2858" y="562"/>
                  </a:lnTo>
                  <a:lnTo>
                    <a:pt x="2785" y="416"/>
                  </a:lnTo>
                  <a:lnTo>
                    <a:pt x="2663" y="269"/>
                  </a:lnTo>
                  <a:lnTo>
                    <a:pt x="2517" y="147"/>
                  </a:lnTo>
                  <a:lnTo>
                    <a:pt x="2370" y="74"/>
                  </a:lnTo>
                  <a:lnTo>
                    <a:pt x="2199" y="25"/>
                  </a:lnTo>
                  <a:lnTo>
                    <a:pt x="2028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21"/>
            <p:cNvSpPr/>
            <p:nvPr/>
          </p:nvSpPr>
          <p:spPr>
            <a:xfrm>
              <a:off x="654525" y="4708150"/>
              <a:ext cx="47025" cy="47025"/>
            </a:xfrm>
            <a:custGeom>
              <a:avLst/>
              <a:gdLst/>
              <a:ahLst/>
              <a:cxnLst/>
              <a:rect l="l" t="t" r="r" b="b"/>
              <a:pathLst>
                <a:path w="1881" h="1881" extrusionOk="0">
                  <a:moveTo>
                    <a:pt x="1124" y="0"/>
                  </a:moveTo>
                  <a:lnTo>
                    <a:pt x="977" y="25"/>
                  </a:lnTo>
                  <a:lnTo>
                    <a:pt x="831" y="74"/>
                  </a:lnTo>
                  <a:lnTo>
                    <a:pt x="709" y="147"/>
                  </a:lnTo>
                  <a:lnTo>
                    <a:pt x="586" y="245"/>
                  </a:lnTo>
                  <a:lnTo>
                    <a:pt x="464" y="391"/>
                  </a:lnTo>
                  <a:lnTo>
                    <a:pt x="367" y="611"/>
                  </a:lnTo>
                  <a:lnTo>
                    <a:pt x="269" y="880"/>
                  </a:lnTo>
                  <a:lnTo>
                    <a:pt x="171" y="1173"/>
                  </a:lnTo>
                  <a:lnTo>
                    <a:pt x="49" y="1686"/>
                  </a:lnTo>
                  <a:lnTo>
                    <a:pt x="0" y="1881"/>
                  </a:lnTo>
                  <a:lnTo>
                    <a:pt x="0" y="1881"/>
                  </a:lnTo>
                  <a:lnTo>
                    <a:pt x="220" y="1857"/>
                  </a:lnTo>
                  <a:lnTo>
                    <a:pt x="733" y="1710"/>
                  </a:lnTo>
                  <a:lnTo>
                    <a:pt x="1002" y="1637"/>
                  </a:lnTo>
                  <a:lnTo>
                    <a:pt x="1270" y="1539"/>
                  </a:lnTo>
                  <a:lnTo>
                    <a:pt x="1515" y="1417"/>
                  </a:lnTo>
                  <a:lnTo>
                    <a:pt x="1661" y="1319"/>
                  </a:lnTo>
                  <a:lnTo>
                    <a:pt x="1759" y="1197"/>
                  </a:lnTo>
                  <a:lnTo>
                    <a:pt x="1832" y="1051"/>
                  </a:lnTo>
                  <a:lnTo>
                    <a:pt x="1881" y="928"/>
                  </a:lnTo>
                  <a:lnTo>
                    <a:pt x="1881" y="782"/>
                  </a:lnTo>
                  <a:lnTo>
                    <a:pt x="1881" y="635"/>
                  </a:lnTo>
                  <a:lnTo>
                    <a:pt x="1832" y="489"/>
                  </a:lnTo>
                  <a:lnTo>
                    <a:pt x="1759" y="367"/>
                  </a:lnTo>
                  <a:lnTo>
                    <a:pt x="1661" y="245"/>
                  </a:lnTo>
                  <a:lnTo>
                    <a:pt x="1539" y="147"/>
                  </a:lnTo>
                  <a:lnTo>
                    <a:pt x="1417" y="74"/>
                  </a:lnTo>
                  <a:lnTo>
                    <a:pt x="1270" y="25"/>
                  </a:lnTo>
                  <a:lnTo>
                    <a:pt x="1124" y="0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21"/>
            <p:cNvSpPr/>
            <p:nvPr/>
          </p:nvSpPr>
          <p:spPr>
            <a:xfrm>
              <a:off x="581250" y="4634875"/>
              <a:ext cx="47050" cy="47050"/>
            </a:xfrm>
            <a:custGeom>
              <a:avLst/>
              <a:gdLst/>
              <a:ahLst/>
              <a:cxnLst/>
              <a:rect l="l" t="t" r="r" b="b"/>
              <a:pathLst>
                <a:path w="1882" h="1882" extrusionOk="0">
                  <a:moveTo>
                    <a:pt x="953" y="1"/>
                  </a:moveTo>
                  <a:lnTo>
                    <a:pt x="831" y="49"/>
                  </a:lnTo>
                  <a:lnTo>
                    <a:pt x="684" y="123"/>
                  </a:lnTo>
                  <a:lnTo>
                    <a:pt x="562" y="220"/>
                  </a:lnTo>
                  <a:lnTo>
                    <a:pt x="465" y="367"/>
                  </a:lnTo>
                  <a:lnTo>
                    <a:pt x="342" y="611"/>
                  </a:lnTo>
                  <a:lnTo>
                    <a:pt x="245" y="880"/>
                  </a:lnTo>
                  <a:lnTo>
                    <a:pt x="171" y="1148"/>
                  </a:lnTo>
                  <a:lnTo>
                    <a:pt x="25" y="1661"/>
                  </a:lnTo>
                  <a:lnTo>
                    <a:pt x="1" y="1881"/>
                  </a:lnTo>
                  <a:lnTo>
                    <a:pt x="196" y="1832"/>
                  </a:lnTo>
                  <a:lnTo>
                    <a:pt x="709" y="1710"/>
                  </a:lnTo>
                  <a:lnTo>
                    <a:pt x="1002" y="1613"/>
                  </a:lnTo>
                  <a:lnTo>
                    <a:pt x="1271" y="1515"/>
                  </a:lnTo>
                  <a:lnTo>
                    <a:pt x="1490" y="1417"/>
                  </a:lnTo>
                  <a:lnTo>
                    <a:pt x="1637" y="1295"/>
                  </a:lnTo>
                  <a:lnTo>
                    <a:pt x="1735" y="1173"/>
                  </a:lnTo>
                  <a:lnTo>
                    <a:pt x="1808" y="1051"/>
                  </a:lnTo>
                  <a:lnTo>
                    <a:pt x="1857" y="904"/>
                  </a:lnTo>
                  <a:lnTo>
                    <a:pt x="1881" y="758"/>
                  </a:lnTo>
                  <a:lnTo>
                    <a:pt x="1857" y="611"/>
                  </a:lnTo>
                  <a:lnTo>
                    <a:pt x="1808" y="465"/>
                  </a:lnTo>
                  <a:lnTo>
                    <a:pt x="1735" y="343"/>
                  </a:lnTo>
                  <a:lnTo>
                    <a:pt x="1637" y="220"/>
                  </a:lnTo>
                  <a:lnTo>
                    <a:pt x="1515" y="123"/>
                  </a:lnTo>
                  <a:lnTo>
                    <a:pt x="1393" y="49"/>
                  </a:lnTo>
                  <a:lnTo>
                    <a:pt x="1246" y="1"/>
                  </a:lnTo>
                  <a:close/>
                </a:path>
              </a:pathLst>
            </a:custGeom>
            <a:solidFill>
              <a:srgbClr val="FF00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9" name="Google Shape;249;p21"/>
          <p:cNvSpPr/>
          <p:nvPr/>
        </p:nvSpPr>
        <p:spPr>
          <a:xfrm rot="1892490">
            <a:off x="6821707" y="1112575"/>
            <a:ext cx="275600" cy="263152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1"/>
          <p:cNvSpPr/>
          <p:nvPr/>
        </p:nvSpPr>
        <p:spPr>
          <a:xfrm rot="-931596">
            <a:off x="6258096" y="1950628"/>
            <a:ext cx="186411" cy="17799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CC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p21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941734" y="219526"/>
            <a:ext cx="4356387" cy="860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Data</a:t>
            </a:r>
            <a:endParaRPr lang="en" sz="4800"/>
          </a:p>
        </p:txBody>
      </p:sp>
      <p:sp>
        <p:nvSpPr>
          <p:cNvPr id="213" name="Google Shape;213;p17"/>
          <p:cNvSpPr txBox="1">
            <a:spLocks noGrp="1"/>
          </p:cNvSpPr>
          <p:nvPr>
            <p:ph type="sldNum" idx="12"/>
          </p:nvPr>
        </p:nvSpPr>
        <p:spPr>
          <a:xfrm>
            <a:off x="8556775" y="4812625"/>
            <a:ext cx="587100" cy="33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3" name="Graphic 2" descr="Document outline">
            <a:extLst>
              <a:ext uri="{FF2B5EF4-FFF2-40B4-BE49-F238E27FC236}">
                <a16:creationId xmlns:a16="http://schemas.microsoft.com/office/drawing/2014/main" id="{8EE3DAC9-A4D3-4796-422B-6C43B7EA0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1734" y="1222184"/>
            <a:ext cx="548640" cy="548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5A5C40A-A7D5-45E4-6B09-A9AAB698B6F6}"/>
              </a:ext>
            </a:extLst>
          </p:cNvPr>
          <p:cNvSpPr txBox="1"/>
          <p:nvPr/>
        </p:nvSpPr>
        <p:spPr>
          <a:xfrm>
            <a:off x="1520120" y="1222184"/>
            <a:ext cx="2393029" cy="36933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Hind"/>
              </a:rPr>
              <a:t>Sourced from Kaggle</a:t>
            </a:r>
            <a:endParaRPr lang="en-US" sz="1600">
              <a:solidFill>
                <a:schemeClr val="tx1"/>
              </a:solidFill>
              <a:latin typeface="Hind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189C6B-94C8-3061-316D-F929F4C6F19B}"/>
              </a:ext>
            </a:extLst>
          </p:cNvPr>
          <p:cNvSpPr txBox="1"/>
          <p:nvPr/>
        </p:nvSpPr>
        <p:spPr>
          <a:xfrm>
            <a:off x="1520120" y="1734046"/>
            <a:ext cx="2192564" cy="196977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ind"/>
              </a:rPr>
              <a:t>One dataset contains regional and global sales data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ind"/>
              </a:rPr>
              <a:t>Another dataset contains meta score and user ratings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ind"/>
              </a:rPr>
              <a:t>Merged both datasets matching game titles</a:t>
            </a:r>
          </a:p>
        </p:txBody>
      </p:sp>
      <p:pic>
        <p:nvPicPr>
          <p:cNvPr id="7" name="Graphic 6" descr="Server outline">
            <a:extLst>
              <a:ext uri="{FF2B5EF4-FFF2-40B4-BE49-F238E27FC236}">
                <a16:creationId xmlns:a16="http://schemas.microsoft.com/office/drawing/2014/main" id="{D029E617-DB2D-E3EC-8CF1-4A0619AEBA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72000" y="1221867"/>
            <a:ext cx="548640" cy="5486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EB0A513-4852-C7FB-830C-AA267CDC2611}"/>
              </a:ext>
            </a:extLst>
          </p:cNvPr>
          <p:cNvSpPr txBox="1"/>
          <p:nvPr/>
        </p:nvSpPr>
        <p:spPr>
          <a:xfrm>
            <a:off x="5230852" y="1222184"/>
            <a:ext cx="2393028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1800">
                <a:solidFill>
                  <a:schemeClr val="tx1"/>
                </a:solidFill>
                <a:latin typeface="Hind"/>
              </a:rPr>
              <a:t>Data Attributes &amp;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7748BB-44EA-63BE-5F6F-C422DADB9835}"/>
              </a:ext>
            </a:extLst>
          </p:cNvPr>
          <p:cNvSpPr txBox="1"/>
          <p:nvPr/>
        </p:nvSpPr>
        <p:spPr>
          <a:xfrm>
            <a:off x="5230852" y="2011045"/>
            <a:ext cx="2192564" cy="263149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ind"/>
              </a:rPr>
              <a:t>Games released from 1996-2022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ind"/>
              </a:rPr>
              <a:t>Sales data in millions of USD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ind"/>
              </a:rPr>
              <a:t>13 variables originally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ind"/>
              </a:rPr>
              <a:t>4,790 rows of data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ind"/>
              </a:rPr>
              <a:t>Removed unnecessary variables like ‘Name’</a:t>
            </a:r>
          </a:p>
          <a:p>
            <a:pPr marL="285750" indent="-285750">
              <a:spcAft>
                <a:spcPts val="600"/>
              </a:spcAft>
              <a:buClr>
                <a:schemeClr val="tx1"/>
              </a:buClr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/>
                </a:solidFill>
                <a:latin typeface="Hind"/>
              </a:rPr>
              <a:t>Replaced ‘</a:t>
            </a:r>
            <a:r>
              <a:rPr lang="en-US" err="1">
                <a:solidFill>
                  <a:schemeClr val="tx1"/>
                </a:solidFill>
                <a:latin typeface="Hind"/>
              </a:rPr>
              <a:t>tbd</a:t>
            </a:r>
            <a:r>
              <a:rPr lang="en-US">
                <a:solidFill>
                  <a:schemeClr val="tx1"/>
                </a:solidFill>
                <a:latin typeface="Hind"/>
              </a:rPr>
              <a:t>’ from User Rating field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7"/>
          <p:cNvSpPr txBox="1">
            <a:spLocks noGrp="1"/>
          </p:cNvSpPr>
          <p:nvPr>
            <p:ph type="ctrTitle" idx="4294967295"/>
          </p:nvPr>
        </p:nvSpPr>
        <p:spPr>
          <a:xfrm>
            <a:off x="941734" y="219526"/>
            <a:ext cx="4356387" cy="86012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" sz="3600"/>
              <a:t>Data</a:t>
            </a:r>
            <a:endParaRPr lang="en" sz="4800"/>
          </a:p>
        </p:txBody>
      </p:sp>
      <p:pic>
        <p:nvPicPr>
          <p:cNvPr id="3" name="Graphic 2" descr="Bar chart outline">
            <a:extLst>
              <a:ext uri="{FF2B5EF4-FFF2-40B4-BE49-F238E27FC236}">
                <a16:creationId xmlns:a16="http://schemas.microsoft.com/office/drawing/2014/main" id="{8EE3DAC9-A4D3-4796-422B-6C43B7EA0C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941734" y="1222184"/>
            <a:ext cx="548640" cy="54864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C452DDE-C403-E0B8-2C32-666EAAF3435E}"/>
              </a:ext>
            </a:extLst>
          </p:cNvPr>
          <p:cNvSpPr txBox="1"/>
          <p:nvPr/>
        </p:nvSpPr>
        <p:spPr>
          <a:xfrm>
            <a:off x="6389529" y="80473"/>
            <a:ext cx="3213719" cy="52322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endParaRPr lang="en-US">
              <a:solidFill>
                <a:schemeClr val="tx1"/>
              </a:solidFill>
              <a:latin typeface="Hind" panose="02000000000000000000" pitchFamily="2" charset="0"/>
              <a:cs typeface="Hind" panose="02000000000000000000" pitchFamily="2" charset="0"/>
            </a:endParaRPr>
          </a:p>
          <a:p>
            <a:endParaRPr lang="en-US">
              <a:solidFill>
                <a:schemeClr val="tx1"/>
              </a:solidFill>
              <a:latin typeface="Segoe UI"/>
              <a:cs typeface="Segoe U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75A4C8-1DA0-1C37-7797-CA74FF549000}"/>
              </a:ext>
            </a:extLst>
          </p:cNvPr>
          <p:cNvSpPr txBox="1"/>
          <p:nvPr/>
        </p:nvSpPr>
        <p:spPr>
          <a:xfrm>
            <a:off x="1490374" y="1222184"/>
            <a:ext cx="5046907" cy="30623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Hind"/>
              </a:rPr>
              <a:t>Feature Engineering</a:t>
            </a:r>
            <a:endParaRPr lang="en-US" sz="2000" dirty="0">
              <a:solidFill>
                <a:schemeClr val="tx1"/>
              </a:solidFill>
              <a:latin typeface="Hind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Hind"/>
              </a:rPr>
              <a:t> - Added log Sales columns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Hind"/>
              </a:rPr>
              <a:t> - Create Age of each game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</a:rPr>
              <a:t>- Created variables to aid in statistical analysis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Hind"/>
              </a:rPr>
              <a:t> - Made factors for the decision tree</a:t>
            </a:r>
          </a:p>
          <a:p>
            <a:pPr>
              <a:spcAft>
                <a:spcPts val="600"/>
              </a:spcAft>
            </a:pPr>
            <a:endParaRPr lang="en-US">
              <a:solidFill>
                <a:schemeClr val="tx1"/>
              </a:solidFill>
              <a:latin typeface="Hind"/>
            </a:endParaRPr>
          </a:p>
          <a:p>
            <a:pPr>
              <a:spcAft>
                <a:spcPts val="600"/>
              </a:spcAft>
            </a:pPr>
            <a:endParaRPr lang="en-US" dirty="0">
              <a:solidFill>
                <a:schemeClr val="tx1"/>
              </a:solidFill>
              <a:latin typeface="Hind"/>
            </a:endParaRPr>
          </a:p>
          <a:p>
            <a:pPr>
              <a:spcAft>
                <a:spcPts val="600"/>
              </a:spcAft>
            </a:pPr>
            <a:r>
              <a:rPr lang="en-US" sz="1800" dirty="0">
                <a:solidFill>
                  <a:schemeClr val="tx1"/>
                </a:solidFill>
                <a:latin typeface="Hind"/>
              </a:rPr>
              <a:t>End results</a:t>
            </a:r>
            <a:endParaRPr lang="en-US" sz="2000" dirty="0">
              <a:solidFill>
                <a:schemeClr val="tx1"/>
              </a:solidFill>
              <a:latin typeface="Hind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Hind"/>
              </a:rPr>
              <a:t> - 31 columns in total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chemeClr val="tx1"/>
                </a:solidFill>
                <a:latin typeface="Hind"/>
              </a:rPr>
              <a:t> - Used 25 for various exploratory visualization and analysis</a:t>
            </a:r>
          </a:p>
        </p:txBody>
      </p:sp>
    </p:spTree>
    <p:extLst>
      <p:ext uri="{BB962C8B-B14F-4D97-AF65-F5344CB8AC3E}">
        <p14:creationId xmlns:p14="http://schemas.microsoft.com/office/powerpoint/2010/main" val="3062449157"/>
      </p:ext>
    </p:extLst>
  </p:cSld>
  <p:clrMapOvr>
    <a:masterClrMapping/>
  </p:clrMapOvr>
</p:sld>
</file>

<file path=ppt/theme/theme1.xml><?xml version="1.0" encoding="utf-8"?>
<a:theme xmlns:a="http://schemas.openxmlformats.org/drawingml/2006/main" name="Dumaine">
  <a:themeElements>
    <a:clrScheme name="Custom 347">
      <a:dk1>
        <a:srgbClr val="FFFFFF"/>
      </a:dk1>
      <a:lt1>
        <a:srgbClr val="041F30"/>
      </a:lt1>
      <a:dk2>
        <a:srgbClr val="E3E7EC"/>
      </a:dk2>
      <a:lt2>
        <a:srgbClr val="5A6B85"/>
      </a:lt2>
      <a:accent1>
        <a:srgbClr val="6699FF"/>
      </a:accent1>
      <a:accent2>
        <a:srgbClr val="33CCFF"/>
      </a:accent2>
      <a:accent3>
        <a:srgbClr val="33CCCC"/>
      </a:accent3>
      <a:accent4>
        <a:srgbClr val="66FF33"/>
      </a:accent4>
      <a:accent5>
        <a:srgbClr val="FF0066"/>
      </a:accent5>
      <a:accent6>
        <a:srgbClr val="FF6600"/>
      </a:accent6>
      <a:hlink>
        <a:srgbClr val="FFFFFF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4705B0C85E6804A9CD7B1549E4620D8" ma:contentTypeVersion="2" ma:contentTypeDescription="Create a new document." ma:contentTypeScope="" ma:versionID="ad43a027b94d6ab757df50f98c916e18">
  <xsd:schema xmlns:xsd="http://www.w3.org/2001/XMLSchema" xmlns:xs="http://www.w3.org/2001/XMLSchema" xmlns:p="http://schemas.microsoft.com/office/2006/metadata/properties" xmlns:ns2="f576cafc-734f-4513-8ad1-c40ba7670431" targetNamespace="http://schemas.microsoft.com/office/2006/metadata/properties" ma:root="true" ma:fieldsID="d339c1a35c6538228e6b322cf90623ab" ns2:_="">
    <xsd:import namespace="f576cafc-734f-4513-8ad1-c40ba767043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6cafc-734f-4513-8ad1-c40ba767043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7EE1B8B-4FC8-4E05-999D-9F98F432FDBB}">
  <ds:schemaRefs>
    <ds:schemaRef ds:uri="f576cafc-734f-4513-8ad1-c40ba7670431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70E88DE-3FC5-49FF-A206-9F76192F24DD}">
  <ds:schemaRefs>
    <ds:schemaRef ds:uri="f576cafc-734f-4513-8ad1-c40ba7670431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E85EB1CE-E233-4F1B-B7E0-B11C6FFFFF7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23</Slides>
  <Notes>19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Dumaine</vt:lpstr>
      <vt:lpstr>Video Games Sales Analysis</vt:lpstr>
      <vt:lpstr>Team Members</vt:lpstr>
      <vt:lpstr>PowerPoint Presentation</vt:lpstr>
      <vt:lpstr>Introduction</vt:lpstr>
      <vt:lpstr>PowerPoint Presentation</vt:lpstr>
      <vt:lpstr>Business Questions:</vt:lpstr>
      <vt:lpstr>Data Cleaning  and Exploration</vt:lpstr>
      <vt:lpstr>Data</vt:lpstr>
      <vt:lpstr>Data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Analysis and Findings</vt:lpstr>
      <vt:lpstr>Statistical Analysis of Variables</vt:lpstr>
      <vt:lpstr>Stepping Through the Decision Tree</vt:lpstr>
      <vt:lpstr>Decision Tree Results</vt:lpstr>
      <vt:lpstr>Implications</vt:lpstr>
      <vt:lpstr>Implications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</dc:title>
  <cp:revision>200</cp:revision>
  <dcterms:modified xsi:type="dcterms:W3CDTF">2023-05-02T04:23:00Z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0x010100F4705B0C85E6804A9CD7B1549E4620D8</vt:lpwstr>
  </property>
</Properties>
</file>